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 id="2147483677" r:id="rId6"/>
    <p:sldMasterId id="2147483692" r:id="rId7"/>
    <p:sldMasterId id="2147483705" r:id="rId8"/>
  </p:sldMasterIdLst>
  <p:notesMasterIdLst>
    <p:notesMasterId r:id="rId26"/>
  </p:notesMasterIdLst>
  <p:sldIdLst>
    <p:sldId id="3589" r:id="rId9"/>
    <p:sldId id="270" r:id="rId10"/>
    <p:sldId id="275" r:id="rId11"/>
    <p:sldId id="262" r:id="rId12"/>
    <p:sldId id="263" r:id="rId13"/>
    <p:sldId id="272" r:id="rId14"/>
    <p:sldId id="281" r:id="rId15"/>
    <p:sldId id="280" r:id="rId16"/>
    <p:sldId id="3588" r:id="rId17"/>
    <p:sldId id="279" r:id="rId18"/>
    <p:sldId id="3587" r:id="rId19"/>
    <p:sldId id="278" r:id="rId20"/>
    <p:sldId id="3586" r:id="rId21"/>
    <p:sldId id="283" r:id="rId22"/>
    <p:sldId id="257" r:id="rId23"/>
    <p:sldId id="256" r:id="rId24"/>
    <p:sldId id="268"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226973-DCD4-14C6-F496-9BE493740E3B}" name="Landrum,Amy S" initials="LS" userId="S::amy.landrum@twc.texas.gov::eab8dda7-20f7-468e-9c39-02db19907edd" providerId="AD"/>
  <p188:author id="{D317319B-46A3-7F28-4312-A0CF62A8949B}" name="Guerra,Gabrielle" initials="G" userId="S::gabrielle.guerra@twc.texas.gov::95fbaa0c-e6fe-4544-bf09-489b39617970" providerId="AD"/>
  <p188:author id="{9D98C7AB-256A-BC3B-143F-09DBEECBA43C}" name="Knight,Lorena M" initials="KM" userId="S::lorena.knight@twc.texas.gov::45fc8818-2824-43ac-afd9-c4a431b70bd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cCarty,Tom" initials="M" lastIdx="1" clrIdx="0">
    <p:extLst>
      <p:ext uri="{19B8F6BF-5375-455C-9EA6-DF929625EA0E}">
        <p15:presenceInfo xmlns:p15="http://schemas.microsoft.com/office/powerpoint/2012/main" userId="S-1-5-21-2862664940-4160232669-2498997044-28105" providerId="AD"/>
      </p:ext>
    </p:extLst>
  </p:cmAuthor>
  <p:cmAuthor id="2" name="Landrum,Amy S" initials="LS" lastIdx="27" clrIdx="1">
    <p:extLst>
      <p:ext uri="{19B8F6BF-5375-455C-9EA6-DF929625EA0E}">
        <p15:presenceInfo xmlns:p15="http://schemas.microsoft.com/office/powerpoint/2012/main" userId="S::amy.landrum@twc.texas.gov::eab8dda7-20f7-468e-9c39-02db19907edd" providerId="AD"/>
      </p:ext>
    </p:extLst>
  </p:cmAuthor>
  <p:cmAuthor id="3" name="Guerra,Gabrielle" initials="G" lastIdx="10" clrIdx="2">
    <p:extLst>
      <p:ext uri="{19B8F6BF-5375-455C-9EA6-DF929625EA0E}">
        <p15:presenceInfo xmlns:p15="http://schemas.microsoft.com/office/powerpoint/2012/main" userId="S::gabrielle.guerra@twc.texas.gov::95fbaa0c-e6fe-4544-bf09-489b396179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24" y="3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9315ED3-0519-4210-B9B3-88F10A10C33C}" type="datetimeFigureOut">
              <a:rPr lang="en-US" smtClean="0"/>
              <a:t>2/28/2024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ACC7F58-D215-4E88-B0ED-D00820D057E7}" type="slidenum">
              <a:rPr lang="en-US" smtClean="0"/>
              <a:t>‹#›</a:t>
            </a:fld>
            <a:endParaRPr lang="en-US"/>
          </a:p>
        </p:txBody>
      </p:sp>
    </p:spTree>
    <p:extLst>
      <p:ext uri="{BB962C8B-B14F-4D97-AF65-F5344CB8AC3E}">
        <p14:creationId xmlns:p14="http://schemas.microsoft.com/office/powerpoint/2010/main" val="3090615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C7F58-D215-4E88-B0ED-D00820D057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575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Lori - Once you determine who you will recognizing, how do you celebrate them? Let’s discuss the event set up, the bling, the swag, the ceremony.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C7F58-D215-4E88-B0ED-D00820D057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561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Next, let’s talk about social media. How are you promoting the events, either before or after, on social? What hashtags are you using? Any other tips and tricks that are working well for you?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C7F58-D215-4E88-B0ED-D00820D057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376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Lori, Shannon, Paige – importance of involving partners. A great way to kick off this topic is to play the Dallas ISD CTE promotional video which talks about their event and their partners.</a:t>
            </a:r>
          </a:p>
        </p:txBody>
      </p:sp>
      <p:sp>
        <p:nvSpPr>
          <p:cNvPr id="4" name="Slide Number Placeholder 3"/>
          <p:cNvSpPr>
            <a:spLocks noGrp="1"/>
          </p:cNvSpPr>
          <p:nvPr>
            <p:ph type="sldNum" sz="quarter" idx="5"/>
          </p:nvPr>
        </p:nvSpPr>
        <p:spPr/>
        <p:txBody>
          <a:bodyPr/>
          <a:lstStyle/>
          <a:p>
            <a:fld id="{FACC7F58-D215-4E88-B0ED-D00820D057E7}" type="slidenum">
              <a:rPr lang="en-US" smtClean="0"/>
              <a:t>12</a:t>
            </a:fld>
            <a:endParaRPr lang="en-US"/>
          </a:p>
        </p:txBody>
      </p:sp>
    </p:spTree>
    <p:extLst>
      <p:ext uri="{BB962C8B-B14F-4D97-AF65-F5344CB8AC3E}">
        <p14:creationId xmlns:p14="http://schemas.microsoft.com/office/powerpoint/2010/main" val="2307125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a:solidFill>
                  <a:srgbClr val="000000"/>
                </a:solidFill>
                <a:latin typeface="Calibri"/>
                <a:cs typeface="Calibri"/>
              </a:rPr>
              <a:t>Karen </a:t>
            </a:r>
            <a:r>
              <a:rPr lang="en-US" sz="1800">
                <a:solidFill>
                  <a:srgbClr val="444444"/>
                </a:solidFill>
                <a:latin typeface="Calibri"/>
                <a:cs typeface="Calibri"/>
              </a:rPr>
              <a:t>or </a:t>
            </a:r>
            <a:r>
              <a:rPr lang="en-US" sz="1800" b="0" i="0">
                <a:solidFill>
                  <a:srgbClr val="444444"/>
                </a:solidFill>
                <a:effectLst/>
                <a:latin typeface="Calibri"/>
                <a:cs typeface="Calibri"/>
              </a:rPr>
              <a:t>Paige - role of the Education Outreach specialist in connecting schools with employers and Boards</a:t>
            </a:r>
            <a:r>
              <a:rPr lang="en-US" sz="1800">
                <a:solidFill>
                  <a:srgbClr val="444444"/>
                </a:solidFill>
                <a:latin typeface="Calibri"/>
                <a:cs typeface="Calibri"/>
              </a:rPr>
              <a:t> </a:t>
            </a:r>
            <a:endParaRPr lang="en-US" sz="1800" b="0" i="0">
              <a:solidFill>
                <a:srgbClr val="444444"/>
              </a:solidFill>
              <a:effectLst/>
              <a:latin typeface="Calibri" panose="020F0502020204030204" pitchFamily="34" charset="0"/>
            </a:endParaRPr>
          </a:p>
          <a:p>
            <a:pPr fontAlgn="base"/>
            <a:r>
              <a:rPr lang="en-US" sz="1800" b="0" i="0">
                <a:solidFill>
                  <a:srgbClr val="444444"/>
                </a:solidFill>
                <a:effectLst/>
                <a:latin typeface="Calibri"/>
                <a:cs typeface="Calibri"/>
              </a:rPr>
              <a:t>How to contact us</a:t>
            </a:r>
            <a:r>
              <a:rPr lang="en-US" sz="1800">
                <a:solidFill>
                  <a:srgbClr val="444444"/>
                </a:solidFill>
                <a:latin typeface="Calibri"/>
                <a:cs typeface="Calibri"/>
              </a:rPr>
              <a:t>  </a:t>
            </a:r>
            <a:endParaRPr lang="en-US" sz="1600"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29ABA-F864-4E10-9C94-1D986F1B05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314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Lori – Finally lessons learned. Any other learnings you want to share to help those planning these for the first 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C7F58-D215-4E88-B0ED-D00820D057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056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 – brief overview of Make it Movement. Lori to play video. </a:t>
            </a:r>
          </a:p>
        </p:txBody>
      </p:sp>
      <p:sp>
        <p:nvSpPr>
          <p:cNvPr id="4" name="Slide Number Placeholder 3"/>
          <p:cNvSpPr>
            <a:spLocks noGrp="1"/>
          </p:cNvSpPr>
          <p:nvPr>
            <p:ph type="sldNum" sz="quarter" idx="5"/>
          </p:nvPr>
        </p:nvSpPr>
        <p:spPr/>
        <p:txBody>
          <a:bodyPr/>
          <a:lstStyle/>
          <a:p>
            <a:fld id="{FACC7F58-D215-4E88-B0ED-D00820D057E7}" type="slidenum">
              <a:rPr lang="en-US" smtClean="0"/>
              <a:t>15</a:t>
            </a:fld>
            <a:endParaRPr lang="en-US"/>
          </a:p>
        </p:txBody>
      </p:sp>
    </p:spTree>
    <p:extLst>
      <p:ext uri="{BB962C8B-B14F-4D97-AF65-F5344CB8AC3E}">
        <p14:creationId xmlns:p14="http://schemas.microsoft.com/office/powerpoint/2010/main" val="2133361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 – brief overview of mission, method and event </a:t>
            </a:r>
          </a:p>
        </p:txBody>
      </p:sp>
      <p:sp>
        <p:nvSpPr>
          <p:cNvPr id="4" name="Slide Number Placeholder 3"/>
          <p:cNvSpPr>
            <a:spLocks noGrp="1"/>
          </p:cNvSpPr>
          <p:nvPr>
            <p:ph type="sldNum" sz="quarter" idx="5"/>
          </p:nvPr>
        </p:nvSpPr>
        <p:spPr/>
        <p:txBody>
          <a:bodyPr/>
          <a:lstStyle/>
          <a:p>
            <a:fld id="{FACC7F58-D215-4E88-B0ED-D00820D057E7}" type="slidenum">
              <a:rPr lang="en-US" smtClean="0"/>
              <a:t>16</a:t>
            </a:fld>
            <a:endParaRPr lang="en-US"/>
          </a:p>
        </p:txBody>
      </p:sp>
    </p:spTree>
    <p:extLst>
      <p:ext uri="{BB962C8B-B14F-4D97-AF65-F5344CB8AC3E}">
        <p14:creationId xmlns:p14="http://schemas.microsoft.com/office/powerpoint/2010/main" val="1083397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a:t>Lori</a:t>
            </a:r>
          </a:p>
          <a:p>
            <a:pPr defTabSz="931774"/>
            <a:r>
              <a:rPr lang="en-US"/>
              <a:t>We hope we have done a good job of getting you excited about this opportunity.  Are you ready to sign on?  </a:t>
            </a:r>
          </a:p>
          <a:p>
            <a:pPr defTabSz="931774"/>
            <a:r>
              <a:rPr lang="en-US"/>
              <a:t>I think what you’ve heard today is planning and promoting these events takes a village - and time. </a:t>
            </a:r>
          </a:p>
          <a:p>
            <a:pPr defTabSz="931774"/>
            <a:r>
              <a:rPr lang="en-US"/>
              <a:t>If there’s one thing you can do today – it’s pick a date for a May 2024 event. Start planning now for next year and give yourself time to do it well. </a:t>
            </a:r>
          </a:p>
          <a:p>
            <a:pPr defTabSz="931774"/>
            <a:r>
              <a:rPr lang="en-US"/>
              <a:t>If you want to get started and do something this year and may not have enough time or resources before school ends. You could just use the TWC certificate template to fill in the blanks and offer those to your students. </a:t>
            </a:r>
          </a:p>
          <a:p>
            <a:pPr defTabSz="931774"/>
            <a:endParaRPr lang="en-US"/>
          </a:p>
          <a:p>
            <a:pPr lvl="0"/>
            <a:r>
              <a:rPr lang="en-US"/>
              <a:t>Optional Recap: </a:t>
            </a:r>
          </a:p>
          <a:p>
            <a:pPr marL="174708" indent="-174708">
              <a:buFont typeface="Arial" panose="020B0604020202020204" pitchFamily="34" charset="0"/>
              <a:buChar char="•"/>
            </a:pPr>
            <a:r>
              <a:rPr lang="en-US"/>
              <a:t>Identify high school seniors and ensure participants are finishing high school with post-secondary certificates or industry-recognized certifications and are eligible to be hired by employers, entering apprenticeships, or any other career pathway programs;</a:t>
            </a:r>
          </a:p>
          <a:p>
            <a:pPr marL="174708" indent="-174708">
              <a:buFont typeface="Arial" panose="020B0604020202020204" pitchFamily="34" charset="0"/>
              <a:buChar char="•"/>
            </a:pPr>
            <a:r>
              <a:rPr lang="en-US"/>
              <a:t>Identify employers to participate in a Texas Career Signing Day and an opportunity to promote programs connecting high school students and employers in the community; </a:t>
            </a:r>
          </a:p>
          <a:p>
            <a:pPr marL="174708" indent="-174708">
              <a:buFont typeface="Arial" panose="020B0604020202020204" pitchFamily="34" charset="0"/>
              <a:buChar char="•"/>
            </a:pPr>
            <a:r>
              <a:rPr lang="en-US"/>
              <a:t>Provide the letter of intent template to the qualifying organization to complete and return for signing day;</a:t>
            </a:r>
          </a:p>
          <a:p>
            <a:pPr marL="174708" indent="-174708">
              <a:buFont typeface="Arial" panose="020B0604020202020204" pitchFamily="34" charset="0"/>
              <a:buChar char="•"/>
            </a:pPr>
            <a:r>
              <a:rPr lang="en-US"/>
              <a:t>Customize and use the templates provided for your big event; </a:t>
            </a:r>
          </a:p>
          <a:p>
            <a:pPr marL="174708" indent="-174708">
              <a:buFont typeface="Arial" panose="020B0604020202020204" pitchFamily="34" charset="0"/>
              <a:buChar char="•"/>
            </a:pPr>
            <a:r>
              <a:rPr lang="en-US"/>
              <a:t>Submit information and questions to TWC as event plans are confirmed to signingday@twc.texas.gov. We’d like to post to our event calendars and help promote through social media. </a:t>
            </a:r>
          </a:p>
          <a:p>
            <a:pPr marL="174708" indent="-174708">
              <a:buFont typeface="Arial" panose="020B0604020202020204" pitchFamily="34" charset="0"/>
              <a:buChar char="•"/>
            </a:pPr>
            <a:r>
              <a:rPr lang="en-US"/>
              <a:t>And please don’t forget to submit photos! We want to share your success!</a:t>
            </a:r>
          </a:p>
          <a:p>
            <a:pPr defTabSz="931774"/>
            <a:endParaRPr lang="en-US"/>
          </a:p>
          <a:p>
            <a:pPr defTabSz="931774"/>
            <a:endParaRPr lang="en-US"/>
          </a:p>
          <a:p>
            <a:endParaRPr lang="en-US"/>
          </a:p>
        </p:txBody>
      </p:sp>
      <p:sp>
        <p:nvSpPr>
          <p:cNvPr id="4" name="Slide Number Placeholder 3"/>
          <p:cNvSpPr>
            <a:spLocks noGrp="1"/>
          </p:cNvSpPr>
          <p:nvPr>
            <p:ph type="sldNum" sz="quarter" idx="10"/>
          </p:nvPr>
        </p:nvSpPr>
        <p:spPr/>
        <p:txBody>
          <a:bodyPr/>
          <a:lstStyle/>
          <a:p>
            <a:fld id="{FACC7F58-D215-4E88-B0ED-D00820D057E7}" type="slidenum">
              <a:rPr lang="en-US" smtClean="0"/>
              <a:t>17</a:t>
            </a:fld>
            <a:endParaRPr lang="en-US"/>
          </a:p>
        </p:txBody>
      </p:sp>
    </p:spTree>
    <p:extLst>
      <p:ext uri="{BB962C8B-B14F-4D97-AF65-F5344CB8AC3E}">
        <p14:creationId xmlns:p14="http://schemas.microsoft.com/office/powerpoint/2010/main" val="997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Lori </a:t>
            </a:r>
          </a:p>
          <a:p>
            <a:r>
              <a:rPr lang="en-US">
                <a:cs typeface="Calibri"/>
              </a:rPr>
              <a:t>Good Morning and thanks so much for joining us for "How to Host a Career Signing Day"</a:t>
            </a:r>
          </a:p>
          <a:p>
            <a:r>
              <a:rPr lang="en-US">
                <a:cs typeface="Calibri"/>
              </a:rPr>
              <a:t>The call is hosted by Texas Workforce Commission</a:t>
            </a:r>
          </a:p>
          <a:p>
            <a:r>
              <a:rPr lang="en-US">
                <a:cs typeface="Calibri"/>
              </a:rPr>
              <a:t>I’m your moderator - Lori Knight, Education Outreach Manager </a:t>
            </a:r>
          </a:p>
          <a:p>
            <a:r>
              <a:rPr lang="en-US">
                <a:cs typeface="Calibri"/>
              </a:rPr>
              <a:t>I’ll be joined by my colleague Amy Landrum, Campaigns and Creative Content Director </a:t>
            </a:r>
          </a:p>
          <a:p>
            <a:r>
              <a:rPr lang="en-US">
                <a:cs typeface="Calibri"/>
              </a:rPr>
              <a:t>- Housekeeping - </a:t>
            </a:r>
          </a:p>
          <a:p>
            <a:r>
              <a:rPr lang="en-US">
                <a:cs typeface="Calibri"/>
              </a:rPr>
              <a:t>Lori – for those who may not know me, I do </a:t>
            </a:r>
            <a:r>
              <a:rPr lang="en-US" err="1">
                <a:cs typeface="Calibri"/>
              </a:rPr>
              <a:t>xyz</a:t>
            </a:r>
            <a:r>
              <a:rPr lang="en-US">
                <a:cs typeface="Calibri"/>
              </a:rPr>
              <a:t> for TWC</a:t>
            </a:r>
          </a:p>
          <a:p>
            <a:r>
              <a:rPr lang="en-US">
                <a:cs typeface="Calibri"/>
              </a:rPr>
              <a:t>Amy – for those who may not know me, I do </a:t>
            </a:r>
            <a:r>
              <a:rPr lang="en-US" err="1">
                <a:cs typeface="Calibri"/>
              </a:rPr>
              <a:t>abc</a:t>
            </a:r>
            <a:r>
              <a:rPr lang="en-US">
                <a:cs typeface="Calibri"/>
              </a:rPr>
              <a:t> for TWC  </a:t>
            </a:r>
            <a:endParaRPr lang="en-US"/>
          </a:p>
        </p:txBody>
      </p:sp>
      <p:sp>
        <p:nvSpPr>
          <p:cNvPr id="4" name="Slide Number Placeholder 3"/>
          <p:cNvSpPr>
            <a:spLocks noGrp="1"/>
          </p:cNvSpPr>
          <p:nvPr>
            <p:ph type="sldNum" sz="quarter" idx="5"/>
          </p:nvPr>
        </p:nvSpPr>
        <p:spPr/>
        <p:txBody>
          <a:bodyPr/>
          <a:lstStyle/>
          <a:p>
            <a:fld id="{FACC7F58-D215-4E88-B0ED-D00820D057E7}" type="slidenum">
              <a:rPr lang="en-US" smtClean="0"/>
              <a:t>2</a:t>
            </a:fld>
            <a:endParaRPr lang="en-US"/>
          </a:p>
        </p:txBody>
      </p:sp>
    </p:spTree>
    <p:extLst>
      <p:ext uri="{BB962C8B-B14F-4D97-AF65-F5344CB8AC3E}">
        <p14:creationId xmlns:p14="http://schemas.microsoft.com/office/powerpoint/2010/main" val="827414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Lori</a:t>
            </a:r>
          </a:p>
          <a:p>
            <a:r>
              <a:rPr lang="en-US">
                <a:cs typeface="Calibri"/>
              </a:rPr>
              <a:t>We are also very happy to have a few special guests with us today</a:t>
            </a:r>
          </a:p>
          <a:p>
            <a:r>
              <a:rPr lang="en-US">
                <a:cs typeface="Calibri"/>
              </a:rPr>
              <a:t>You can't have a signing day without a supportive school principal to endorse it</a:t>
            </a:r>
          </a:p>
          <a:p>
            <a:r>
              <a:rPr lang="en-US">
                <a:cs typeface="Calibri"/>
              </a:rPr>
              <a:t>Or a CTE Coordinator to coordinate it</a:t>
            </a:r>
          </a:p>
          <a:p>
            <a:r>
              <a:rPr lang="en-US">
                <a:cs typeface="Calibri"/>
              </a:rPr>
              <a:t>Thank you to Ms. Claudette Garcia Principal of Premont Collegiate High School</a:t>
            </a:r>
          </a:p>
          <a:p>
            <a:r>
              <a:rPr lang="en-US">
                <a:cs typeface="Calibri"/>
              </a:rPr>
              <a:t>Latasha Wilson Career and Technical Education Coordinator with Pflugerville High School</a:t>
            </a:r>
          </a:p>
          <a:p>
            <a:r>
              <a:rPr lang="en-US">
                <a:cs typeface="Calibri"/>
              </a:rPr>
              <a:t>Shannon Green, Industry Partner Coordinator with Dallas ISD CTE</a:t>
            </a:r>
          </a:p>
          <a:p>
            <a:r>
              <a:rPr lang="en-US">
                <a:cs typeface="Calibri"/>
              </a:rPr>
              <a:t>Paige Crain, Career and Education Outreach Specialist for Workforce Solutions Capital Area</a:t>
            </a:r>
          </a:p>
          <a:p>
            <a:r>
              <a:rPr lang="en-US">
                <a:cs typeface="Calibri"/>
              </a:rPr>
              <a:t>And Karen Stubblefield, Operations Manager for Workforce Solutions Deep East Texas  </a:t>
            </a:r>
          </a:p>
          <a:p>
            <a:r>
              <a:rPr lang="en-US">
                <a:cs typeface="Calibri"/>
              </a:rPr>
              <a:t>Who will provide their perspective and best practices </a:t>
            </a:r>
          </a:p>
          <a:p>
            <a:endParaRPr lang="en-US">
              <a:cs typeface="Calibri"/>
            </a:endParaRPr>
          </a:p>
          <a:p>
            <a:pPr marR="0" lvl="0">
              <a:spcBef>
                <a:spcPts val="0"/>
              </a:spcBef>
              <a:spcAft>
                <a:spcPts val="0"/>
              </a:spcAft>
              <a:tabLst>
                <a:tab pos="457200" algn="l"/>
              </a:tabLst>
            </a:pPr>
            <a:endParaRPr lang="en-US" sz="180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FACC7F58-D215-4E88-B0ED-D00820D057E7}" type="slidenum">
              <a:rPr lang="en-US" smtClean="0"/>
              <a:t>3</a:t>
            </a:fld>
            <a:endParaRPr lang="en-US"/>
          </a:p>
        </p:txBody>
      </p:sp>
    </p:spTree>
    <p:extLst>
      <p:ext uri="{BB962C8B-B14F-4D97-AF65-F5344CB8AC3E}">
        <p14:creationId xmlns:p14="http://schemas.microsoft.com/office/powerpoint/2010/main" val="7818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1"/>
                </a:solidFill>
                <a:effectLst/>
                <a:latin typeface="Verdana" panose="020B0604030504040204" pitchFamily="34" charset="0"/>
                <a:ea typeface="Verdana" panose="020B0604030504040204" pitchFamily="34" charset="0"/>
              </a:rPr>
              <a:t>Lori</a:t>
            </a:r>
            <a:endParaRPr lang="en-US" sz="1200" b="1">
              <a:solidFill>
                <a:schemeClr val="bg1"/>
              </a:solidFill>
              <a:effectLst/>
              <a:latin typeface="Verdana" panose="020B0604030504040204" pitchFamily="34" charset="0"/>
              <a:ea typeface="Verdana" panose="020B0604030504040204" pitchFamily="34" charset="0"/>
            </a:endParaRPr>
          </a:p>
          <a:p>
            <a:pPr marL="285750" indent="-285750">
              <a:buFont typeface="Arial"/>
              <a:buChar char="•"/>
            </a:pPr>
            <a:r>
              <a:rPr lang="en-US"/>
              <a:t>Today you'll learn how your school can host your signing day </a:t>
            </a:r>
            <a:endParaRPr lang="en-US">
              <a:cs typeface="Calibri" panose="020F0502020204030204"/>
            </a:endParaRPr>
          </a:p>
          <a:p>
            <a:pPr marL="285750" indent="-285750">
              <a:buFont typeface="Arial"/>
              <a:buChar char="•"/>
            </a:pPr>
            <a:r>
              <a:rPr lang="en-US"/>
              <a:t>We'll talk about the value of a career signing </a:t>
            </a:r>
          </a:p>
          <a:p>
            <a:pPr marL="285750" indent="-285750">
              <a:buFont typeface="Arial"/>
              <a:buChar char="•"/>
            </a:pPr>
            <a:r>
              <a:rPr lang="en-US"/>
              <a:t>How you can access free resources and templates to plan and promote your big day </a:t>
            </a:r>
            <a:endParaRPr lang="en-US">
              <a:cs typeface="Calibri" panose="020F0502020204030204"/>
            </a:endParaRPr>
          </a:p>
          <a:p>
            <a:pPr marL="285750" indent="-285750">
              <a:buFont typeface="Arial"/>
              <a:buChar char="•"/>
            </a:pPr>
            <a:r>
              <a:rPr lang="en-US"/>
              <a:t>Hear best practices on how to identify and celebrate your students </a:t>
            </a:r>
            <a:endParaRPr lang="en-US">
              <a:cs typeface="Calibri" panose="020F0502020204030204"/>
            </a:endParaRPr>
          </a:p>
          <a:p>
            <a:pPr marL="285750" indent="-285750">
              <a:buFont typeface="Arial"/>
              <a:buChar char="•"/>
            </a:pPr>
            <a:r>
              <a:rPr lang="en-US">
                <a:cs typeface="Calibri" panose="020F0502020204030204"/>
              </a:rPr>
              <a:t>We’ll cover ideas for swag and social media</a:t>
            </a:r>
          </a:p>
          <a:p>
            <a:pPr marL="285750" indent="-285750">
              <a:buFont typeface="Arial"/>
              <a:buChar char="•"/>
            </a:pPr>
            <a:r>
              <a:rPr lang="en-US"/>
              <a:t>How and why to coordinate with community partners like your Local Workforce Development Board </a:t>
            </a:r>
            <a:endParaRPr lang="en-US">
              <a:cs typeface="Calibri" panose="020F0502020204030204"/>
            </a:endParaRPr>
          </a:p>
          <a:p>
            <a:pPr marL="285750" indent="-285750">
              <a:buFont typeface="Arial"/>
              <a:buChar char="•"/>
            </a:pPr>
            <a:r>
              <a:rPr lang="en-US"/>
              <a:t>Finally, learn how to get involved with the Make it Movement Signing Day this fall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ACC7F58-D215-4E88-B0ED-D00820D057E7}" type="slidenum">
              <a:rPr lang="en-US" smtClean="0"/>
              <a:t>4</a:t>
            </a:fld>
            <a:endParaRPr lang="en-US"/>
          </a:p>
        </p:txBody>
      </p:sp>
    </p:spTree>
    <p:extLst>
      <p:ext uri="{BB962C8B-B14F-4D97-AF65-F5344CB8AC3E}">
        <p14:creationId xmlns:p14="http://schemas.microsoft.com/office/powerpoint/2010/main" val="4100068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defRPr/>
            </a:pPr>
            <a:r>
              <a:rPr kumimoji="0" lang="en-US" sz="1700" b="0" i="0" u="none" strike="noStrike" kern="1200" cap="none" spc="0" normalizeH="0" baseline="0" noProof="0">
                <a:ln>
                  <a:noFill/>
                </a:ln>
                <a:solidFill>
                  <a:srgbClr val="000000"/>
                </a:solidFill>
                <a:effectLst/>
                <a:uLnTx/>
                <a:uFillTx/>
                <a:latin typeface="Verdana"/>
                <a:ea typeface="Calibri" panose="020F0502020204030204" pitchFamily="34" charset="0"/>
                <a:cs typeface="Arial" panose="020B0604020202020204" pitchFamily="34" charset="0"/>
              </a:rPr>
              <a:t>Lori</a:t>
            </a:r>
            <a:r>
              <a:rPr lang="en-US" sz="1700">
                <a:solidFill>
                  <a:srgbClr val="000000"/>
                </a:solidFill>
                <a:latin typeface="Verdana"/>
                <a:ea typeface="Calibri" panose="020F0502020204030204" pitchFamily="34" charset="0"/>
                <a:cs typeface="Arial" panose="020B0604020202020204" pitchFamily="34" charset="0"/>
              </a:rPr>
              <a:t> </a:t>
            </a:r>
            <a:endParaRPr kumimoji="0" lang="en-US" sz="1700" b="0" i="0" u="none" strike="noStrike" kern="1200" cap="none" spc="0" normalizeH="0" baseline="0" noProof="0">
              <a:ln>
                <a:noFill/>
              </a:ln>
              <a:solidFill>
                <a:srgbClr val="000000"/>
              </a:solidFill>
              <a:effectLst/>
              <a:uLnTx/>
              <a:uFillTx/>
              <a:latin typeface="Verdana"/>
              <a:ea typeface="Calibri" panose="020F0502020204030204" pitchFamily="34" charset="0"/>
              <a:cs typeface="Arial" panose="020B0604020202020204" pitchFamily="34" charset="0"/>
            </a:endParaRPr>
          </a:p>
          <a:p>
            <a:pPr marL="0" indent="0">
              <a:lnSpc>
                <a:spcPct val="90000"/>
              </a:lnSpc>
              <a:spcBef>
                <a:spcPts val="1000"/>
              </a:spcBef>
              <a:buFont typeface="Arial" panose="020B0604020202020204" pitchFamily="34" charset="0"/>
              <a:buNone/>
              <a:defRPr/>
            </a:pPr>
            <a:endParaRPr kumimoji="0" lang="en-US" sz="1700" b="0" i="0" u="none" strike="noStrike" kern="1200" cap="none" spc="0" normalizeH="0" baseline="0" noProof="0">
              <a:ln>
                <a:noFill/>
              </a:ln>
              <a:solidFill>
                <a:srgbClr val="000000"/>
              </a:solidFill>
              <a:effectLst/>
              <a:uLnTx/>
              <a:uFillTx/>
              <a:latin typeface="Verdana"/>
              <a:ea typeface="Calibri" panose="020F0502020204030204" pitchFamily="34" charset="0"/>
              <a:cs typeface="Arial" panose="020B0604020202020204" pitchFamily="34" charset="0"/>
            </a:endParaRPr>
          </a:p>
          <a:p>
            <a:pPr marL="228600" indent="-228600">
              <a:lnSpc>
                <a:spcPct val="90000"/>
              </a:lnSpc>
              <a:spcBef>
                <a:spcPts val="1000"/>
              </a:spcBef>
              <a:buFont typeface="Arial" panose="020B0604020202020204" pitchFamily="34" charset="0"/>
              <a:buChar char="•"/>
              <a:defRPr/>
            </a:pPr>
            <a:r>
              <a:rPr kumimoji="0" lang="en-US" sz="1700" b="0" i="0" u="none" strike="noStrike" kern="1200" cap="none" spc="0" normalizeH="0" baseline="0" noProof="0">
                <a:ln>
                  <a:noFill/>
                </a:ln>
                <a:solidFill>
                  <a:srgbClr val="000000"/>
                </a:solidFill>
                <a:effectLst/>
                <a:uLnTx/>
                <a:uFillTx/>
                <a:latin typeface="Verdana"/>
                <a:ea typeface="Calibri" panose="020F0502020204030204" pitchFamily="34" charset="0"/>
                <a:cs typeface="Arial" panose="020B0604020202020204" pitchFamily="34" charset="0"/>
              </a:rPr>
              <a:t>Texas Career Signing Day provides an opportunity to recognize and celebrate high school students choosing to enter career pathways leading to in-demand careers and occupations directly from high school.</a:t>
            </a:r>
            <a:r>
              <a:rPr lang="en-US" sz="1700">
                <a:solidFill>
                  <a:srgbClr val="000000"/>
                </a:solidFill>
                <a:latin typeface="Verdana"/>
                <a:ea typeface="Calibri" panose="020F0502020204030204" pitchFamily="34" charset="0"/>
                <a:cs typeface="Arial" panose="020B0604020202020204" pitchFamily="34" charset="0"/>
              </a:rPr>
              <a:t> </a:t>
            </a:r>
            <a:endParaRPr kumimoji="0" lang="en-US" sz="1700" b="0" i="0" u="none" strike="noStrike" kern="1200" cap="none" spc="0" normalizeH="0" baseline="0" noProof="0">
              <a:ln>
                <a:noFill/>
              </a:ln>
              <a:solidFill>
                <a:srgbClr val="000000"/>
              </a:solidFill>
              <a:effectLst/>
              <a:uLnTx/>
              <a:uFillTx/>
              <a:latin typeface="Verdana" panose="020B0604030504040204" pitchFamily="34" charset="0"/>
              <a:ea typeface="Calibri" panose="020F0502020204030204" pitchFamily="34" charset="0"/>
              <a:cs typeface="Arial" panose="020B0604020202020204" pitchFamily="34" charset="0"/>
            </a:endParaRPr>
          </a:p>
          <a:p>
            <a:pPr marL="228600" indent="-228600">
              <a:lnSpc>
                <a:spcPct val="90000"/>
              </a:lnSpc>
              <a:spcBef>
                <a:spcPts val="1000"/>
              </a:spcBef>
              <a:buFont typeface="Arial" panose="020B0604020202020204" pitchFamily="34" charset="0"/>
              <a:buChar char="•"/>
              <a:defRPr/>
            </a:pPr>
            <a:r>
              <a:rPr lang="en-US" sz="1700">
                <a:solidFill>
                  <a:srgbClr val="000000"/>
                </a:solidFill>
                <a:latin typeface="Verdana"/>
                <a:ea typeface="Calibri" panose="020F0502020204030204" pitchFamily="34" charset="0"/>
                <a:cs typeface="Arial" panose="020B0604020202020204" pitchFamily="34" charset="0"/>
              </a:rPr>
              <a:t>These events are often hosted</a:t>
            </a:r>
            <a:r>
              <a:rPr kumimoji="0" lang="en-US" sz="1700" b="0" i="0" u="none" strike="noStrike" kern="1200" cap="none" spc="0" normalizeH="0" baseline="0" noProof="0">
                <a:ln>
                  <a:noFill/>
                </a:ln>
                <a:solidFill>
                  <a:srgbClr val="000000"/>
                </a:solidFill>
                <a:effectLst/>
                <a:uLnTx/>
                <a:uFillTx/>
                <a:latin typeface="Verdana"/>
                <a:ea typeface="Calibri" panose="020F0502020204030204" pitchFamily="34" charset="0"/>
                <a:cs typeface="Arial" panose="020B0604020202020204" pitchFamily="34" charset="0"/>
              </a:rPr>
              <a:t> by Texas high schools typically at the end of the </a:t>
            </a:r>
            <a:r>
              <a:rPr lang="en-US" sz="1700">
                <a:solidFill>
                  <a:srgbClr val="000000"/>
                </a:solidFill>
                <a:latin typeface="Verdana"/>
                <a:ea typeface="Calibri" panose="020F0502020204030204" pitchFamily="34" charset="0"/>
                <a:cs typeface="Arial" panose="020B0604020202020204" pitchFamily="34" charset="0"/>
              </a:rPr>
              <a:t>year to honor graduating </a:t>
            </a:r>
            <a:r>
              <a:rPr lang="en-US" sz="1700" err="1">
                <a:solidFill>
                  <a:srgbClr val="000000"/>
                </a:solidFill>
                <a:latin typeface="Verdana"/>
                <a:ea typeface="Calibri" panose="020F0502020204030204" pitchFamily="34" charset="0"/>
                <a:cs typeface="Arial" panose="020B0604020202020204" pitchFamily="34" charset="0"/>
              </a:rPr>
              <a:t>senioes</a:t>
            </a:r>
            <a:r>
              <a:rPr lang="en-US" sz="1700">
                <a:solidFill>
                  <a:srgbClr val="000000"/>
                </a:solidFill>
                <a:latin typeface="Verdana"/>
                <a:ea typeface="Calibri" panose="020F0502020204030204" pitchFamily="34" charset="0"/>
                <a:cs typeface="Arial" panose="020B0604020202020204" pitchFamily="34" charset="0"/>
              </a:rPr>
              <a:t>. </a:t>
            </a:r>
            <a:endParaRPr lang="en-US" sz="1700">
              <a:solidFill>
                <a:srgbClr val="000000"/>
              </a:solidFill>
              <a:latin typeface="Verdana" panose="020B0604030504040204" pitchFamily="34" charset="0"/>
              <a:ea typeface="Calibri" panose="020F0502020204030204" pitchFamily="34" charset="0"/>
              <a:cs typeface="Arial" panose="020B0604020202020204" pitchFamily="34" charset="0"/>
            </a:endParaRPr>
          </a:p>
          <a:p>
            <a:pPr marL="228600" indent="-228600">
              <a:lnSpc>
                <a:spcPct val="90000"/>
              </a:lnSpc>
              <a:spcBef>
                <a:spcPts val="1000"/>
              </a:spcBef>
              <a:buFont typeface="Arial" panose="020B0604020202020204" pitchFamily="34" charset="0"/>
              <a:buChar char="•"/>
              <a:defRPr/>
            </a:pPr>
            <a:r>
              <a:rPr lang="en-US" sz="1700">
                <a:solidFill>
                  <a:srgbClr val="000000"/>
                </a:solidFill>
                <a:latin typeface="Verdana"/>
                <a:ea typeface="Calibri" panose="020F0502020204030204" pitchFamily="34" charset="0"/>
                <a:cs typeface="Arial" panose="020B0604020202020204" pitchFamily="34" charset="0"/>
              </a:rPr>
              <a:t>Career Signing events are an opportunity to </a:t>
            </a:r>
            <a:r>
              <a:rPr kumimoji="0" lang="en-US" sz="1700" b="0" i="0" u="none" strike="noStrike" kern="1200" cap="none" spc="0" normalizeH="0" baseline="0" noProof="0">
                <a:ln>
                  <a:noFill/>
                </a:ln>
                <a:solidFill>
                  <a:srgbClr val="000000"/>
                </a:solidFill>
                <a:effectLst/>
                <a:uLnTx/>
                <a:uFillTx/>
                <a:latin typeface="Verdana"/>
                <a:ea typeface="Calibri" panose="020F0502020204030204" pitchFamily="34" charset="0"/>
                <a:cs typeface="Arial" panose="020B0604020202020204" pitchFamily="34" charset="0"/>
              </a:rPr>
              <a:t>bring together students and the employers who hire them </a:t>
            </a:r>
            <a:r>
              <a:rPr lang="en-US" sz="1700">
                <a:solidFill>
                  <a:srgbClr val="000000"/>
                </a:solidFill>
                <a:latin typeface="Verdana"/>
                <a:ea typeface="Calibri" panose="020F0502020204030204" pitchFamily="34" charset="0"/>
                <a:cs typeface="Arial" panose="020B0604020202020204" pitchFamily="34" charset="0"/>
              </a:rPr>
              <a:t>so they can</a:t>
            </a:r>
            <a:r>
              <a:rPr kumimoji="0" lang="en-US" sz="1700" b="0" i="0" u="none" strike="noStrike" kern="1200" cap="none" spc="0" normalizeH="0" baseline="0" noProof="0">
                <a:ln>
                  <a:noFill/>
                </a:ln>
                <a:solidFill>
                  <a:srgbClr val="000000"/>
                </a:solidFill>
                <a:effectLst/>
                <a:uLnTx/>
                <a:uFillTx/>
                <a:latin typeface="Verdana"/>
                <a:ea typeface="Calibri" panose="020F0502020204030204" pitchFamily="34" charset="0"/>
                <a:cs typeface="Arial" panose="020B0604020202020204" pitchFamily="34" charset="0"/>
              </a:rPr>
              <a:t> celebrate with family, friends and educators their commitment to pursuing careers</a:t>
            </a:r>
            <a:r>
              <a:rPr lang="en-US" sz="1700">
                <a:solidFill>
                  <a:srgbClr val="000000"/>
                </a:solidFill>
                <a:latin typeface="Verdana"/>
                <a:ea typeface="Calibri" panose="020F0502020204030204" pitchFamily="34" charset="0"/>
                <a:cs typeface="Arial" panose="020B0604020202020204" pitchFamily="34" charset="0"/>
              </a:rPr>
              <a:t>, an apprenticeship, or workforce training programs.   </a:t>
            </a:r>
            <a:endParaRPr lang="en-US" sz="1700" b="0" i="0" u="none" strike="noStrike" kern="1200" cap="none" spc="0" normalizeH="0" baseline="0" noProof="0">
              <a:ln>
                <a:noFill/>
              </a:ln>
              <a:solidFill>
                <a:srgbClr val="000000"/>
              </a:solidFill>
              <a:effectLst/>
              <a:uLnTx/>
              <a:uFillTx/>
              <a:latin typeface="Verdana" panose="020B0604030504040204" pitchFamily="34" charset="0"/>
              <a:ea typeface="Calibri" panose="020F0502020204030204" pitchFamily="34" charset="0"/>
              <a:cs typeface="Arial" panose="020B0604020202020204" pitchFamily="34" charset="0"/>
            </a:endParaRPr>
          </a:p>
          <a:p>
            <a:pPr marL="228600" indent="-228600">
              <a:lnSpc>
                <a:spcPct val="90000"/>
              </a:lnSpc>
              <a:spcBef>
                <a:spcPts val="1000"/>
              </a:spcBef>
              <a:buFont typeface="Arial" panose="020B0604020202020204" pitchFamily="34" charset="0"/>
              <a:buChar char="•"/>
              <a:defRPr/>
            </a:pPr>
            <a:r>
              <a:rPr lang="en-US" sz="1700">
                <a:solidFill>
                  <a:srgbClr val="000000"/>
                </a:solidFill>
                <a:latin typeface="Verdana"/>
                <a:ea typeface="Calibri" panose="020F0502020204030204" pitchFamily="34" charset="0"/>
                <a:cs typeface="Arial" panose="020B0604020202020204" pitchFamily="34" charset="0"/>
              </a:rPr>
              <a:t>We believe </a:t>
            </a:r>
            <a:r>
              <a:rPr kumimoji="0" lang="en-US" sz="1700" b="0" i="0" u="none" strike="noStrike" kern="1200" cap="none" spc="0" normalizeH="0" baseline="0" noProof="0">
                <a:ln>
                  <a:noFill/>
                </a:ln>
                <a:solidFill>
                  <a:srgbClr val="000000"/>
                </a:solidFill>
                <a:effectLst/>
                <a:uLnTx/>
                <a:uFillTx/>
                <a:latin typeface="Verdana"/>
                <a:ea typeface="Calibri" panose="020F0502020204030204" pitchFamily="34" charset="0"/>
                <a:cs typeface="Arial" panose="020B0604020202020204" pitchFamily="34" charset="0"/>
              </a:rPr>
              <a:t>“career” signing </a:t>
            </a:r>
            <a:r>
              <a:rPr lang="en-US" sz="1700">
                <a:solidFill>
                  <a:srgbClr val="000000"/>
                </a:solidFill>
                <a:latin typeface="Verdana"/>
                <a:ea typeface="Calibri" panose="020F0502020204030204" pitchFamily="34" charset="0"/>
                <a:cs typeface="Arial" panose="020B0604020202020204" pitchFamily="34" charset="0"/>
              </a:rPr>
              <a:t>days</a:t>
            </a:r>
            <a:r>
              <a:rPr kumimoji="0" lang="en-US" sz="1700" b="0" i="0" u="none" strike="noStrike" kern="1200" cap="none" spc="0" normalizeH="0" baseline="0" noProof="0">
                <a:ln>
                  <a:noFill/>
                </a:ln>
                <a:solidFill>
                  <a:srgbClr val="000000"/>
                </a:solidFill>
                <a:effectLst/>
                <a:uLnTx/>
                <a:uFillTx/>
                <a:latin typeface="Verdana"/>
                <a:ea typeface="Calibri" panose="020F0502020204030204" pitchFamily="34" charset="0"/>
                <a:cs typeface="Arial" panose="020B0604020202020204" pitchFamily="34" charset="0"/>
              </a:rPr>
              <a:t> </a:t>
            </a:r>
            <a:r>
              <a:rPr lang="en-US" sz="1700">
                <a:solidFill>
                  <a:srgbClr val="000000"/>
                </a:solidFill>
                <a:latin typeface="Verdana"/>
                <a:ea typeface="Calibri" panose="020F0502020204030204" pitchFamily="34" charset="0"/>
                <a:cs typeface="Arial" panose="020B0604020202020204" pitchFamily="34" charset="0"/>
              </a:rPr>
              <a:t>add</a:t>
            </a:r>
            <a:r>
              <a:rPr kumimoji="0" lang="en-US" sz="1700" b="0" i="0" u="none" strike="noStrike" kern="1200" cap="none" spc="0" normalizeH="0" baseline="0" noProof="0">
                <a:ln>
                  <a:noFill/>
                </a:ln>
                <a:solidFill>
                  <a:srgbClr val="000000"/>
                </a:solidFill>
                <a:effectLst/>
                <a:uLnTx/>
                <a:uFillTx/>
                <a:latin typeface="Verdana"/>
                <a:ea typeface="Calibri" panose="020F0502020204030204" pitchFamily="34" charset="0"/>
                <a:cs typeface="Arial" panose="020B0604020202020204" pitchFamily="34" charset="0"/>
              </a:rPr>
              <a:t> value to communities by recognizing ALL the opportunities after high school.</a:t>
            </a:r>
            <a:endParaRPr lang="en-US" sz="1700" b="0" i="0" u="none" strike="noStrike" kern="1200" cap="none" spc="0" normalizeH="0" baseline="0" noProof="0">
              <a:ln>
                <a:noFill/>
              </a:ln>
              <a:solidFill>
                <a:srgbClr val="000000"/>
              </a:solidFill>
              <a:effectLst/>
              <a:uLnTx/>
              <a:uFillTx/>
              <a:latin typeface="Verdana"/>
              <a:ea typeface="Calibri" panose="020F0502020204030204" pitchFamily="34" charset="0"/>
              <a:cs typeface="Arial" panose="020B0604020202020204" pitchFamily="34" charset="0"/>
            </a:endParaRPr>
          </a:p>
          <a:p>
            <a:pPr marL="228600" indent="-228600">
              <a:lnSpc>
                <a:spcPct val="90000"/>
              </a:lnSpc>
              <a:spcBef>
                <a:spcPts val="1000"/>
              </a:spcBef>
              <a:buFont typeface="Arial" panose="020B0604020202020204" pitchFamily="34" charset="0"/>
              <a:buChar char="•"/>
              <a:defRPr/>
            </a:pPr>
            <a:r>
              <a:rPr kumimoji="0" lang="en-US" sz="1700" b="0" i="0" u="none" strike="noStrike" kern="1200" cap="none" spc="0" normalizeH="0" baseline="0" noProof="0">
                <a:ln>
                  <a:noFill/>
                </a:ln>
                <a:solidFill>
                  <a:srgbClr val="000000"/>
                </a:solidFill>
                <a:effectLst/>
                <a:uLnTx/>
                <a:uFillTx/>
                <a:latin typeface="Verdana"/>
                <a:ea typeface="Calibri" panose="020F0502020204030204" pitchFamily="34" charset="0"/>
                <a:cs typeface="Arial" panose="020B0604020202020204" pitchFamily="34" charset="0"/>
              </a:rPr>
              <a:t>It places as much</a:t>
            </a:r>
            <a:r>
              <a:rPr lang="en-US" sz="1700">
                <a:solidFill>
                  <a:srgbClr val="000000"/>
                </a:solidFill>
                <a:latin typeface="Verdana"/>
                <a:ea typeface="Calibri" panose="020F0502020204030204" pitchFamily="34" charset="0"/>
                <a:cs typeface="Arial" panose="020B0604020202020204" pitchFamily="34" charset="0"/>
              </a:rPr>
              <a:t> </a:t>
            </a:r>
            <a:r>
              <a:rPr kumimoji="0" lang="en-US" sz="1700" b="0" i="0" u="none" strike="noStrike" kern="1200" cap="none" spc="0" normalizeH="0" baseline="0" noProof="0">
                <a:ln>
                  <a:noFill/>
                </a:ln>
                <a:solidFill>
                  <a:srgbClr val="000000"/>
                </a:solidFill>
                <a:effectLst/>
                <a:uLnTx/>
                <a:uFillTx/>
                <a:latin typeface="Verdana"/>
                <a:ea typeface="Calibri" panose="020F0502020204030204" pitchFamily="34" charset="0"/>
                <a:cs typeface="Arial" panose="020B0604020202020204" pitchFamily="34" charset="0"/>
              </a:rPr>
              <a:t>emphasis on a decision to pursue athletics and academics as a decision to pursue occupations. That’s what the long term end-goal is really all about</a:t>
            </a:r>
            <a:r>
              <a:rPr lang="en-US" sz="1700">
                <a:solidFill>
                  <a:srgbClr val="000000"/>
                </a:solidFill>
                <a:latin typeface="Verdana"/>
                <a:ea typeface="Calibri" panose="020F0502020204030204" pitchFamily="34" charset="0"/>
                <a:cs typeface="Arial" panose="020B0604020202020204" pitchFamily="34" charset="0"/>
              </a:rPr>
              <a:t> for everyone</a:t>
            </a:r>
            <a:r>
              <a:rPr kumimoji="0" lang="en-US" sz="1700" b="0" i="0" u="none" strike="noStrike" kern="1200" cap="none" spc="0" normalizeH="0" baseline="0" noProof="0">
                <a:ln>
                  <a:noFill/>
                </a:ln>
                <a:solidFill>
                  <a:srgbClr val="000000"/>
                </a:solidFill>
                <a:effectLst/>
                <a:uLnTx/>
                <a:uFillTx/>
                <a:latin typeface="Verdana"/>
                <a:ea typeface="Calibri" panose="020F0502020204030204" pitchFamily="34" charset="0"/>
                <a:cs typeface="Arial" panose="020B0604020202020204" pitchFamily="34" charset="0"/>
              </a:rPr>
              <a:t>, right?!</a:t>
            </a:r>
            <a:r>
              <a:rPr lang="en-US" sz="1700">
                <a:solidFill>
                  <a:srgbClr val="000000"/>
                </a:solidFill>
                <a:latin typeface="Verdana"/>
                <a:ea typeface="Calibri" panose="020F0502020204030204" pitchFamily="34" charset="0"/>
                <a:cs typeface="Arial" panose="020B0604020202020204" pitchFamily="34" charset="0"/>
              </a:rPr>
              <a:t> We all have to work. </a:t>
            </a:r>
            <a:endParaRPr kumimoji="0" lang="en-US" sz="1700" b="0" i="0" u="none" strike="noStrike" kern="1200" cap="none" spc="0" normalizeH="0" baseline="0" noProof="0">
              <a:ln>
                <a:noFill/>
              </a:ln>
              <a:solidFill>
                <a:srgbClr val="000000"/>
              </a:solidFill>
              <a:effectLst/>
              <a:uLnTx/>
              <a:uFillTx/>
              <a:latin typeface="Calibri"/>
              <a:ea typeface="Calibri" panose="020F0502020204030204" pitchFamily="34" charset="0"/>
            </a:endParaRPr>
          </a:p>
          <a:p>
            <a:pPr marL="228600" indent="-228600">
              <a:lnSpc>
                <a:spcPct val="90000"/>
              </a:lnSpc>
              <a:spcBef>
                <a:spcPts val="1000"/>
              </a:spcBef>
              <a:buFont typeface="Arial" panose="020B0604020202020204" pitchFamily="34" charset="0"/>
              <a:buChar char="•"/>
            </a:pPr>
            <a:r>
              <a:rPr lang="en-US" sz="1700">
                <a:latin typeface="Verdana"/>
              </a:rPr>
              <a:t>I do want to mention here, that although we tend to speak about choosing academics, athletics, or career pathways as opposing or separate things, combining career signing days to signing day or decision days which are already happening, can be a simple approach to providing recognition to all students at the same time. We will talk more about that in a moment. For now, I'm going to turn things over to Amy Landrum who will share with us some resources you can use to get your own Career Signing events started. </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1D9643-1526-4E35-8D73-58A54467AA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721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1D9643-1526-4E35-8D73-58A54467AA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642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 </a:t>
            </a:r>
          </a:p>
          <a:p>
            <a:pPr>
              <a:spcBef>
                <a:spcPts val="1800"/>
              </a:spcBef>
            </a:pPr>
            <a:r>
              <a:rPr lang="en-US">
                <a:solidFill>
                  <a:schemeClr val="tx1"/>
                </a:solidFill>
              </a:rPr>
              <a:t>The other Star of the Show: the Pen! </a:t>
            </a:r>
          </a:p>
          <a:p>
            <a:pPr>
              <a:spcBef>
                <a:spcPts val="1800"/>
              </a:spcBef>
            </a:pPr>
            <a:r>
              <a:rPr lang="en-US">
                <a:solidFill>
                  <a:schemeClr val="tx1"/>
                </a:solidFill>
              </a:rPr>
              <a:t>Everyone loves a good pen – the students and their families</a:t>
            </a:r>
          </a:p>
          <a:p>
            <a:pPr>
              <a:spcBef>
                <a:spcPts val="1800"/>
              </a:spcBef>
            </a:pPr>
            <a:r>
              <a:rPr lang="en-US">
                <a:solidFill>
                  <a:schemeClr val="tx1"/>
                </a:solidFill>
              </a:rPr>
              <a:t>Opportunity to invest in engraved pens</a:t>
            </a:r>
          </a:p>
          <a:p>
            <a:pPr>
              <a:spcBef>
                <a:spcPts val="1800"/>
              </a:spcBef>
            </a:pPr>
            <a:r>
              <a:rPr lang="en-US">
                <a:solidFill>
                  <a:schemeClr val="tx1"/>
                </a:solidFill>
              </a:rPr>
              <a:t>Opportunity to ask employers or community partners to donate</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C7F58-D215-4E88-B0ED-D00820D057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988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Lori – Open up for a roundtable discussion about Best Practices including around</a:t>
            </a:r>
          </a:p>
          <a:p>
            <a:pPr marL="171450" indent="-171450">
              <a:buFontTx/>
              <a:buChar char="-"/>
            </a:pPr>
            <a:r>
              <a:rPr lang="en-US">
                <a:cs typeface="Calibri"/>
              </a:rPr>
              <a:t>What did you wish you knew the first time you hosted an event?</a:t>
            </a:r>
          </a:p>
          <a:p>
            <a:pPr marL="171450" indent="-171450">
              <a:buFontTx/>
              <a:buChar char="-"/>
            </a:pPr>
            <a:r>
              <a:rPr lang="en-US"/>
              <a:t>Ideas for swag at the events and promoting the events on social media </a:t>
            </a:r>
            <a:endParaRPr lang="en-US">
              <a:cs typeface="Calibri"/>
            </a:endParaRPr>
          </a:p>
          <a:p>
            <a:pPr marL="171450" indent="-171450">
              <a:buFontTx/>
              <a:buChar char="-"/>
            </a:pPr>
            <a:r>
              <a:rPr lang="en-US"/>
              <a:t>Then discuss lessons learned</a:t>
            </a:r>
            <a:endParaRPr lang="en-US">
              <a:cs typeface="Calibri"/>
            </a:endParaRPr>
          </a:p>
          <a:p>
            <a:pPr marL="342900" indent="-342900">
              <a:buFont typeface="Symbol,Sans-Serif"/>
              <a:buChar char=""/>
            </a:pPr>
            <a:r>
              <a:rPr lang="en-US"/>
              <a:t>One counselor or POC for the event</a:t>
            </a:r>
          </a:p>
          <a:p>
            <a:pPr marL="342900" indent="-342900">
              <a:buFont typeface="Symbol,Sans-Serif"/>
              <a:buChar char=""/>
            </a:pPr>
            <a:r>
              <a:rPr lang="en-US"/>
              <a:t>Plan early</a:t>
            </a:r>
          </a:p>
          <a:p>
            <a:pPr marL="342900" indent="-342900">
              <a:buFont typeface="Symbol,Sans-Serif"/>
              <a:buChar char=""/>
            </a:pPr>
            <a:r>
              <a:rPr lang="en-US"/>
              <a:t>Ask for documentation from seniors</a:t>
            </a:r>
          </a:p>
          <a:p>
            <a:pPr marL="342900" indent="-342900">
              <a:buFont typeface="Symbol,Sans-Serif"/>
              <a:buChar char=""/>
            </a:pPr>
            <a:r>
              <a:rPr lang="en-US"/>
              <a:t>Publicize the event-Invite parents, the media, and most importantly the rest of the student body</a:t>
            </a:r>
          </a:p>
          <a:p>
            <a:pPr marL="342900" indent="-342900">
              <a:buFont typeface="Symbol,Sans-Serif"/>
              <a:buChar char=""/>
            </a:pPr>
            <a:r>
              <a:rPr lang="en-US"/>
              <a:t>Do not prioritize one signing option over others</a:t>
            </a:r>
          </a:p>
          <a:p>
            <a:pPr marL="171450" indent="-171450">
              <a:buFont typeface="Arial"/>
              <a:buChar char="•"/>
            </a:pPr>
            <a:endParaRPr lang="en-US"/>
          </a:p>
          <a:p>
            <a:pPr marL="171450" indent="-171450">
              <a:buFont typeface="Arial"/>
              <a:buChar char="•"/>
            </a:pPr>
            <a:endParaRPr lang="en-US"/>
          </a:p>
          <a:p>
            <a:pPr marL="171450" indent="-171450">
              <a:buFontTx/>
              <a:buChar char="-"/>
            </a:pPr>
            <a:endParaRPr lang="en-US">
              <a:cs typeface="Calibri"/>
            </a:endParaRPr>
          </a:p>
          <a:p>
            <a:pPr marL="171450" indent="-171450">
              <a:buFontTx/>
              <a:buChar char="-"/>
            </a:pP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C7F58-D215-4E88-B0ED-D00820D057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371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Lori: Next, identify your students. Let’s discuss your vetting and confirmation process.</a:t>
            </a:r>
          </a:p>
          <a:p>
            <a:r>
              <a:rPr lang="en-US"/>
              <a:t> - How to identify and vet  your students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C7F58-D215-4E88-B0ED-D00820D057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342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www.wfscapitalarea.com/" TargetMode="External"/><Relationship Id="rId2" Type="http://schemas.openxmlformats.org/officeDocument/2006/relationships/image" Target="../media/image4.jpe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www.wfscapitalarea.com/" TargetMode="External"/><Relationship Id="rId2" Type="http://schemas.openxmlformats.org/officeDocument/2006/relationships/image" Target="../media/image7.jpe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8C7AAE-D6D5-9EE9-D879-342566429609}"/>
              </a:ext>
            </a:extLst>
          </p:cNvPr>
          <p:cNvSpPr/>
          <p:nvPr userDrawn="1"/>
        </p:nvSpPr>
        <p:spPr>
          <a:xfrm>
            <a:off x="0" y="1"/>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5A1F17-4B87-DC8B-9604-3D7F10AA54B7}"/>
              </a:ext>
            </a:extLst>
          </p:cNvPr>
          <p:cNvSpPr>
            <a:spLocks noGrp="1"/>
          </p:cNvSpPr>
          <p:nvPr>
            <p:ph type="title"/>
          </p:nvPr>
        </p:nvSpPr>
        <p:spPr>
          <a:xfrm>
            <a:off x="838200" y="42132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FB716E2F-A882-C1FF-53C9-D21C76F6505B}"/>
              </a:ext>
            </a:extLst>
          </p:cNvPr>
          <p:cNvSpPr>
            <a:spLocks noGrp="1"/>
          </p:cNvSpPr>
          <p:nvPr>
            <p:ph type="dt" sz="half" idx="10"/>
          </p:nvPr>
        </p:nvSpPr>
        <p:spPr/>
        <p:txBody>
          <a:bodyPr/>
          <a:lstStyle/>
          <a:p>
            <a:fld id="{A6B722DA-4D7F-4A26-87F9-ED71EF80CB70}" type="datetimeFigureOut">
              <a:rPr lang="en-US" smtClean="0"/>
              <a:pPr/>
              <a:t>2/28/2024</a:t>
            </a:fld>
            <a:endParaRPr lang="en-US"/>
          </a:p>
        </p:txBody>
      </p:sp>
      <p:sp>
        <p:nvSpPr>
          <p:cNvPr id="4" name="Footer Placeholder 3">
            <a:extLst>
              <a:ext uri="{FF2B5EF4-FFF2-40B4-BE49-F238E27FC236}">
                <a16:creationId xmlns:a16="http://schemas.microsoft.com/office/drawing/2014/main" id="{1CD2722D-3C5C-843A-981B-C3E253E34C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16EC24-9760-FC83-DF43-3B1A2E8F330B}"/>
              </a:ext>
            </a:extLst>
          </p:cNvPr>
          <p:cNvSpPr>
            <a:spLocks noGrp="1"/>
          </p:cNvSpPr>
          <p:nvPr>
            <p:ph type="sldNum" sz="quarter" idx="12"/>
          </p:nvPr>
        </p:nvSpPr>
        <p:spPr/>
        <p:txBody>
          <a:bodyPr/>
          <a:lstStyle/>
          <a:p>
            <a:fld id="{71F2BEAA-ECF7-436E-BB92-03836D073776}" type="slidenum">
              <a:rPr lang="en-US" smtClean="0"/>
              <a:pPr/>
              <a:t>‹#›</a:t>
            </a:fld>
            <a:endParaRPr lang="en-US"/>
          </a:p>
        </p:txBody>
      </p:sp>
    </p:spTree>
    <p:extLst>
      <p:ext uri="{BB962C8B-B14F-4D97-AF65-F5344CB8AC3E}">
        <p14:creationId xmlns:p14="http://schemas.microsoft.com/office/powerpoint/2010/main" val="2392958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455B-6246-7D04-DC7C-DF5EEEF8F8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860A69-A5A2-A220-6A19-E0342F7D2D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970406-D9A7-016C-6415-BF2D7BBCB25C}"/>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5" name="Footer Placeholder 4">
            <a:extLst>
              <a:ext uri="{FF2B5EF4-FFF2-40B4-BE49-F238E27FC236}">
                <a16:creationId xmlns:a16="http://schemas.microsoft.com/office/drawing/2014/main" id="{ADE89C6F-F3E1-C49D-B287-173E5E5C65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6E792-6CCC-6B33-57BC-79FEF4CD5098}"/>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335244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5D1B-1673-5C32-97A1-3E2B72F633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82BFB4-EA5F-FE5F-2729-74FE51ACBB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27219-FA6E-8400-65AA-7D6012369BC7}"/>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5" name="Footer Placeholder 4">
            <a:extLst>
              <a:ext uri="{FF2B5EF4-FFF2-40B4-BE49-F238E27FC236}">
                <a16:creationId xmlns:a16="http://schemas.microsoft.com/office/drawing/2014/main" id="{F2341794-37F2-75EF-A34C-951568427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09BBE-FE96-722A-70AA-C299FBAE5191}"/>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3646225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83E91-42D4-E1C7-2838-8D3E0C8879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685ECB-9475-9032-5347-CFA34E34F3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24FD7B-9F4B-AAE0-DC18-4097D307DBA9}"/>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5" name="Footer Placeholder 4">
            <a:extLst>
              <a:ext uri="{FF2B5EF4-FFF2-40B4-BE49-F238E27FC236}">
                <a16:creationId xmlns:a16="http://schemas.microsoft.com/office/drawing/2014/main" id="{25AF8CAA-EB9B-AC8B-443F-32B9E3A555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526D0-9CDB-741C-F0EA-1ABFAD81F9B6}"/>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2529468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42C83-AE59-6945-48F3-A67F5B61A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3F7561-C875-C767-077D-840C184E44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5ECD79-153C-584B-D3F2-5EEA8FE366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01A854-CCC3-40ED-2B10-12A438702D57}"/>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6" name="Footer Placeholder 5">
            <a:extLst>
              <a:ext uri="{FF2B5EF4-FFF2-40B4-BE49-F238E27FC236}">
                <a16:creationId xmlns:a16="http://schemas.microsoft.com/office/drawing/2014/main" id="{5DCB8171-DDDD-65CD-C9C6-3FE1428DE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79BA8A-4739-CC65-7B3F-3E0CB0214B11}"/>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2593246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961A2-AD51-AED1-B6FC-5EC5E69DCA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A1B99C-6541-30DC-992E-194D45962B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5F4F86-50E1-4018-A3DE-B23A47F168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27B8A7-B6C8-B6EE-CE69-61111998FB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B6A648-78EB-3D11-37FF-BF56F01328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7766C6-98D2-3BA2-B8FC-C56570EA9CAD}"/>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8" name="Footer Placeholder 7">
            <a:extLst>
              <a:ext uri="{FF2B5EF4-FFF2-40B4-BE49-F238E27FC236}">
                <a16:creationId xmlns:a16="http://schemas.microsoft.com/office/drawing/2014/main" id="{5E39EC5F-F491-C55F-C318-1070C9F9E1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99DB7A-51A8-7B5B-C3E3-4D7A5886DAA0}"/>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367067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D12D-4275-0C43-49A7-336BE47912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36ECB3-EEF1-B009-BEA9-34261698BC85}"/>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4" name="Footer Placeholder 3">
            <a:extLst>
              <a:ext uri="{FF2B5EF4-FFF2-40B4-BE49-F238E27FC236}">
                <a16:creationId xmlns:a16="http://schemas.microsoft.com/office/drawing/2014/main" id="{F26890CF-46C6-7E3D-F82A-A6639E94D4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884C55-A51F-2569-424B-47D5D875FCAE}"/>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140715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45EDEA-968D-4EA8-F3E1-DA3609A04182}"/>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3" name="Footer Placeholder 2">
            <a:extLst>
              <a:ext uri="{FF2B5EF4-FFF2-40B4-BE49-F238E27FC236}">
                <a16:creationId xmlns:a16="http://schemas.microsoft.com/office/drawing/2014/main" id="{30FDB89B-BD71-A6FB-E094-887F618026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FAE97A-EE36-1E01-97FA-8C492E66DD9C}"/>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2251872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C0520-780A-E027-B166-B5F0649745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F476C2-941D-79CE-5FE3-C304620334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84F70C-0133-493D-21F3-6960B82EB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8E44FD-9D91-2FBA-E131-B2587C06AAC0}"/>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6" name="Footer Placeholder 5">
            <a:extLst>
              <a:ext uri="{FF2B5EF4-FFF2-40B4-BE49-F238E27FC236}">
                <a16:creationId xmlns:a16="http://schemas.microsoft.com/office/drawing/2014/main" id="{E36D2CA3-9879-F4B5-254C-400E1AED6E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83FE7A-4BEA-3FC7-411C-488106793D6B}"/>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2425902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72891-0465-CB8F-B20A-D50373C65B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9E337A-E868-BCB9-1986-DE7713CBB1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BFEB9B-CC6D-FD77-6FF3-A195161C04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DA9008-500C-5710-583F-F02C76455FD0}"/>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6" name="Footer Placeholder 5">
            <a:extLst>
              <a:ext uri="{FF2B5EF4-FFF2-40B4-BE49-F238E27FC236}">
                <a16:creationId xmlns:a16="http://schemas.microsoft.com/office/drawing/2014/main" id="{CCA9CC3C-FB5E-C11C-E12B-8D555AD5AD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953863-AB39-420A-02B9-C33E66A44BC0}"/>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1092531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E2A31-4D44-8AE3-33E0-20EAF92CA0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ED29C2-2E86-6AD6-4C45-08216B67EB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D554-C483-FA6A-DC48-A0526BB2E6C6}"/>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5" name="Footer Placeholder 4">
            <a:extLst>
              <a:ext uri="{FF2B5EF4-FFF2-40B4-BE49-F238E27FC236}">
                <a16:creationId xmlns:a16="http://schemas.microsoft.com/office/drawing/2014/main" id="{93C52EF3-53CA-2DC2-BB82-F4419E03D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AD0C8-4896-BB57-6500-90570E9DA913}"/>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4204251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6088-5BBD-46BA-A29D-947A1FB569F9}"/>
              </a:ext>
            </a:extLst>
          </p:cNvPr>
          <p:cNvSpPr>
            <a:spLocks noGrp="1"/>
          </p:cNvSpPr>
          <p:nvPr>
            <p:ph type="title"/>
          </p:nvPr>
        </p:nvSpPr>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E452BE1A-88A9-42AE-89AB-1E8D916F01B6}"/>
              </a:ext>
            </a:extLst>
          </p:cNvPr>
          <p:cNvSpPr>
            <a:spLocks noGrp="1"/>
          </p:cNvSpPr>
          <p:nvPr>
            <p:ph type="dt" sz="half" idx="10"/>
          </p:nvPr>
        </p:nvSpPr>
        <p:spPr/>
        <p:txBody>
          <a:bodyPr/>
          <a:lstStyle/>
          <a:p>
            <a:fld id="{A6B722DA-4D7F-4A26-87F9-ED71EF80CB70}" type="datetimeFigureOut">
              <a:rPr lang="en-US" smtClean="0"/>
              <a:pPr/>
              <a:t>2/28/2024</a:t>
            </a:fld>
            <a:endParaRPr lang="en-US"/>
          </a:p>
        </p:txBody>
      </p:sp>
      <p:sp>
        <p:nvSpPr>
          <p:cNvPr id="4" name="Footer Placeholder 3">
            <a:extLst>
              <a:ext uri="{FF2B5EF4-FFF2-40B4-BE49-F238E27FC236}">
                <a16:creationId xmlns:a16="http://schemas.microsoft.com/office/drawing/2014/main" id="{306E09A4-F43F-4448-8ECF-959257F3AD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BF0765-DD85-4DE4-944F-15DE5EDDF489}"/>
              </a:ext>
            </a:extLst>
          </p:cNvPr>
          <p:cNvSpPr>
            <a:spLocks noGrp="1"/>
          </p:cNvSpPr>
          <p:nvPr>
            <p:ph type="sldNum" sz="quarter" idx="12"/>
          </p:nvPr>
        </p:nvSpPr>
        <p:spPr/>
        <p:txBody>
          <a:bodyPr/>
          <a:lstStyle/>
          <a:p>
            <a:fld id="{71F2BEAA-ECF7-436E-BB92-03836D073776}" type="slidenum">
              <a:rPr lang="en-US" smtClean="0"/>
              <a:pPr/>
              <a:t>‹#›</a:t>
            </a:fld>
            <a:endParaRPr lang="en-US"/>
          </a:p>
        </p:txBody>
      </p:sp>
      <p:sp>
        <p:nvSpPr>
          <p:cNvPr id="6" name="Content Placeholder 2">
            <a:extLst>
              <a:ext uri="{FF2B5EF4-FFF2-40B4-BE49-F238E27FC236}">
                <a16:creationId xmlns:a16="http://schemas.microsoft.com/office/drawing/2014/main" id="{04307901-F2D1-4AA9-A9AB-E2EA856B00B0}"/>
              </a:ext>
            </a:extLst>
          </p:cNvPr>
          <p:cNvSpPr>
            <a:spLocks noGrp="1"/>
          </p:cNvSpPr>
          <p:nvPr>
            <p:ph idx="1"/>
          </p:nvPr>
        </p:nvSpPr>
        <p:spPr>
          <a:xfrm>
            <a:off x="838200" y="1825625"/>
            <a:ext cx="10515600" cy="435133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2212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C02C99-6E95-984D-0343-66F97D0D8B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507292-276D-30E3-6C70-B3EBB0822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F6E7F-9E14-5D93-A4DD-F457CA06DB8E}"/>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5" name="Footer Placeholder 4">
            <a:extLst>
              <a:ext uri="{FF2B5EF4-FFF2-40B4-BE49-F238E27FC236}">
                <a16:creationId xmlns:a16="http://schemas.microsoft.com/office/drawing/2014/main" id="{993190D1-617E-4FFD-02D2-6CEFE07BE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4F74B-81DC-16CA-5067-B194FF1D6290}"/>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340497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B42DE-6930-571B-F138-15ACB2484F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8F9421-F3BF-F308-5CA0-D23DAA2010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A87C83-3D87-A18C-BECC-9AA9D2036F83}"/>
              </a:ext>
            </a:extLst>
          </p:cNvPr>
          <p:cNvSpPr>
            <a:spLocks noGrp="1"/>
          </p:cNvSpPr>
          <p:nvPr>
            <p:ph type="dt" sz="half" idx="10"/>
          </p:nvPr>
        </p:nvSpPr>
        <p:spPr/>
        <p:txBody>
          <a:bodyPr/>
          <a:lstStyle/>
          <a:p>
            <a:fld id="{B9C28B47-140E-4D8F-A43D-1E1338D5B268}" type="datetimeFigureOut">
              <a:rPr lang="en-US" smtClean="0"/>
              <a:t>2/28/2024</a:t>
            </a:fld>
            <a:endParaRPr lang="en-US"/>
          </a:p>
        </p:txBody>
      </p:sp>
      <p:sp>
        <p:nvSpPr>
          <p:cNvPr id="5" name="Footer Placeholder 4">
            <a:extLst>
              <a:ext uri="{FF2B5EF4-FFF2-40B4-BE49-F238E27FC236}">
                <a16:creationId xmlns:a16="http://schemas.microsoft.com/office/drawing/2014/main" id="{65F7A74D-08A6-AA07-815E-2E69D7CE33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3B865E-7E79-41DD-72E9-E28849A559C4}"/>
              </a:ext>
            </a:extLst>
          </p:cNvPr>
          <p:cNvSpPr>
            <a:spLocks noGrp="1"/>
          </p:cNvSpPr>
          <p:nvPr>
            <p:ph type="sldNum" sz="quarter" idx="12"/>
          </p:nvPr>
        </p:nvSpPr>
        <p:spPr/>
        <p:txBody>
          <a:bodyPr/>
          <a:lstStyle/>
          <a:p>
            <a:fld id="{18E66204-0EB9-4B34-8618-6843E83A8DD0}" type="slidenum">
              <a:rPr lang="en-US" smtClean="0"/>
              <a:t>‹#›</a:t>
            </a:fld>
            <a:endParaRPr lang="en-US"/>
          </a:p>
        </p:txBody>
      </p:sp>
    </p:spTree>
    <p:extLst>
      <p:ext uri="{BB962C8B-B14F-4D97-AF65-F5344CB8AC3E}">
        <p14:creationId xmlns:p14="http://schemas.microsoft.com/office/powerpoint/2010/main" val="3679569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5F4C1-FB25-7504-AF70-07EF5F9D2D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EFB608-0CAE-A54D-114E-F854BDC68A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13BBD-E6C3-E73F-30E5-3C3C03AF7043}"/>
              </a:ext>
            </a:extLst>
          </p:cNvPr>
          <p:cNvSpPr>
            <a:spLocks noGrp="1"/>
          </p:cNvSpPr>
          <p:nvPr>
            <p:ph type="dt" sz="half" idx="10"/>
          </p:nvPr>
        </p:nvSpPr>
        <p:spPr/>
        <p:txBody>
          <a:bodyPr/>
          <a:lstStyle/>
          <a:p>
            <a:fld id="{B9C28B47-140E-4D8F-A43D-1E1338D5B268}" type="datetimeFigureOut">
              <a:rPr lang="en-US" smtClean="0"/>
              <a:t>2/28/2024</a:t>
            </a:fld>
            <a:endParaRPr lang="en-US"/>
          </a:p>
        </p:txBody>
      </p:sp>
      <p:sp>
        <p:nvSpPr>
          <p:cNvPr id="5" name="Footer Placeholder 4">
            <a:extLst>
              <a:ext uri="{FF2B5EF4-FFF2-40B4-BE49-F238E27FC236}">
                <a16:creationId xmlns:a16="http://schemas.microsoft.com/office/drawing/2014/main" id="{EE33A8A1-3114-D1AD-362B-D779D4207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77BAF-CC9F-26C4-9559-02418FE7A66E}"/>
              </a:ext>
            </a:extLst>
          </p:cNvPr>
          <p:cNvSpPr>
            <a:spLocks noGrp="1"/>
          </p:cNvSpPr>
          <p:nvPr>
            <p:ph type="sldNum" sz="quarter" idx="12"/>
          </p:nvPr>
        </p:nvSpPr>
        <p:spPr/>
        <p:txBody>
          <a:bodyPr/>
          <a:lstStyle/>
          <a:p>
            <a:fld id="{18E66204-0EB9-4B34-8618-6843E83A8DD0}" type="slidenum">
              <a:rPr lang="en-US" smtClean="0"/>
              <a:t>‹#›</a:t>
            </a:fld>
            <a:endParaRPr lang="en-US"/>
          </a:p>
        </p:txBody>
      </p:sp>
    </p:spTree>
    <p:extLst>
      <p:ext uri="{BB962C8B-B14F-4D97-AF65-F5344CB8AC3E}">
        <p14:creationId xmlns:p14="http://schemas.microsoft.com/office/powerpoint/2010/main" val="2457733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7DE7C2-E3E3-1B47-6A6C-A92767E9866B}"/>
              </a:ext>
            </a:extLst>
          </p:cNvPr>
          <p:cNvSpPr/>
          <p:nvPr userDrawn="1"/>
        </p:nvSpPr>
        <p:spPr>
          <a:xfrm rot="18907662">
            <a:off x="-4999076" y="-1897912"/>
            <a:ext cx="10653823" cy="10653823"/>
          </a:xfrm>
          <a:prstGeom prst="rect">
            <a:avLst/>
          </a:prstGeom>
          <a:solidFill>
            <a:srgbClr val="1D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E5F4C1-FB25-7504-AF70-07EF5F9D2D94}"/>
              </a:ext>
            </a:extLst>
          </p:cNvPr>
          <p:cNvSpPr>
            <a:spLocks noGrp="1"/>
          </p:cNvSpPr>
          <p:nvPr>
            <p:ph type="title"/>
          </p:nvPr>
        </p:nvSpPr>
        <p:spPr>
          <a:xfrm>
            <a:off x="6422064" y="365125"/>
            <a:ext cx="4931735"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0EFB608-0CAE-A54D-114E-F854BDC68AFC}"/>
              </a:ext>
            </a:extLst>
          </p:cNvPr>
          <p:cNvSpPr>
            <a:spLocks noGrp="1"/>
          </p:cNvSpPr>
          <p:nvPr>
            <p:ph idx="1"/>
          </p:nvPr>
        </p:nvSpPr>
        <p:spPr>
          <a:xfrm>
            <a:off x="8153400" y="1825625"/>
            <a:ext cx="3200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13BBD-E6C3-E73F-30E5-3C3C03AF7043}"/>
              </a:ext>
            </a:extLst>
          </p:cNvPr>
          <p:cNvSpPr>
            <a:spLocks noGrp="1"/>
          </p:cNvSpPr>
          <p:nvPr>
            <p:ph type="dt" sz="half" idx="10"/>
          </p:nvPr>
        </p:nvSpPr>
        <p:spPr/>
        <p:txBody>
          <a:bodyPr/>
          <a:lstStyle/>
          <a:p>
            <a:fld id="{B9C28B47-140E-4D8F-A43D-1E1338D5B268}" type="datetimeFigureOut">
              <a:rPr lang="en-US" smtClean="0"/>
              <a:t>2/28/2024</a:t>
            </a:fld>
            <a:endParaRPr lang="en-US"/>
          </a:p>
        </p:txBody>
      </p:sp>
      <p:sp>
        <p:nvSpPr>
          <p:cNvPr id="5" name="Footer Placeholder 4">
            <a:extLst>
              <a:ext uri="{FF2B5EF4-FFF2-40B4-BE49-F238E27FC236}">
                <a16:creationId xmlns:a16="http://schemas.microsoft.com/office/drawing/2014/main" id="{EE33A8A1-3114-D1AD-362B-D779D4207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77BAF-CC9F-26C4-9559-02418FE7A66E}"/>
              </a:ext>
            </a:extLst>
          </p:cNvPr>
          <p:cNvSpPr>
            <a:spLocks noGrp="1"/>
          </p:cNvSpPr>
          <p:nvPr>
            <p:ph type="sldNum" sz="quarter" idx="12"/>
          </p:nvPr>
        </p:nvSpPr>
        <p:spPr/>
        <p:txBody>
          <a:bodyPr/>
          <a:lstStyle/>
          <a:p>
            <a:fld id="{18E66204-0EB9-4B34-8618-6843E83A8DD0}" type="slidenum">
              <a:rPr lang="en-US" smtClean="0"/>
              <a:t>‹#›</a:t>
            </a:fld>
            <a:endParaRPr lang="en-US"/>
          </a:p>
        </p:txBody>
      </p:sp>
    </p:spTree>
    <p:extLst>
      <p:ext uri="{BB962C8B-B14F-4D97-AF65-F5344CB8AC3E}">
        <p14:creationId xmlns:p14="http://schemas.microsoft.com/office/powerpoint/2010/main" val="1391144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9CF89A-8BF3-4B77-BA1F-5E2800F91F51}"/>
              </a:ext>
            </a:extLst>
          </p:cNvPr>
          <p:cNvSpPr/>
          <p:nvPr userDrawn="1"/>
        </p:nvSpPr>
        <p:spPr>
          <a:xfrm>
            <a:off x="6096000" y="0"/>
            <a:ext cx="6096000" cy="6858000"/>
          </a:xfrm>
          <a:prstGeom prst="rect">
            <a:avLst/>
          </a:prstGeom>
          <a:solidFill>
            <a:srgbClr val="1D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86DC74F8-2DBE-4099-91CB-AA07A29A40D2}"/>
              </a:ext>
            </a:extLst>
          </p:cNvPr>
          <p:cNvSpPr>
            <a:spLocks noGrp="1"/>
          </p:cNvSpPr>
          <p:nvPr>
            <p:ph type="title"/>
          </p:nvPr>
        </p:nvSpPr>
        <p:spPr>
          <a:xfrm>
            <a:off x="6792687" y="2142477"/>
            <a:ext cx="4869024" cy="2071396"/>
          </a:xfrm>
          <a:prstGeom prst="rect">
            <a:avLst/>
          </a:prstGeom>
        </p:spPr>
        <p:txBody>
          <a:bodyPr/>
          <a:lstStyle>
            <a:lvl1pPr algn="ctr">
              <a:defRPr sz="4000">
                <a:solidFill>
                  <a:schemeClr val="bg1"/>
                </a:solidFill>
                <a:latin typeface="Montserrat" panose="00000800000000000000" pitchFamily="2" charset="0"/>
              </a:defRPr>
            </a:lvl1pPr>
          </a:lstStyle>
          <a:p>
            <a:r>
              <a:rPr lang="en-US"/>
              <a:t>Click to edit Master title style</a:t>
            </a:r>
          </a:p>
        </p:txBody>
      </p:sp>
    </p:spTree>
    <p:extLst>
      <p:ext uri="{BB962C8B-B14F-4D97-AF65-F5344CB8AC3E}">
        <p14:creationId xmlns:p14="http://schemas.microsoft.com/office/powerpoint/2010/main" val="3181029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Bann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55FE66-59B3-40B7-893C-5B4A7E1BC08B}"/>
              </a:ext>
            </a:extLst>
          </p:cNvPr>
          <p:cNvSpPr/>
          <p:nvPr userDrawn="1"/>
        </p:nvSpPr>
        <p:spPr>
          <a:xfrm>
            <a:off x="0" y="108856"/>
            <a:ext cx="12192000" cy="827315"/>
          </a:xfrm>
          <a:prstGeom prst="rect">
            <a:avLst/>
          </a:prstGeom>
          <a:solidFill>
            <a:srgbClr val="1D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9F8AFB97-7F7E-4F0F-878E-6C913FD9CBAC}"/>
              </a:ext>
            </a:extLst>
          </p:cNvPr>
          <p:cNvSpPr>
            <a:spLocks noGrp="1"/>
          </p:cNvSpPr>
          <p:nvPr>
            <p:ph type="title"/>
          </p:nvPr>
        </p:nvSpPr>
        <p:spPr>
          <a:xfrm>
            <a:off x="278363" y="238270"/>
            <a:ext cx="10515600" cy="513184"/>
          </a:xfrm>
          <a:prstGeom prst="rect">
            <a:avLst/>
          </a:prstGeom>
        </p:spPr>
        <p:txBody>
          <a:bodyPr/>
          <a:lstStyle>
            <a:lvl1pPr>
              <a:defRPr sz="4000">
                <a:solidFill>
                  <a:schemeClr val="bg1"/>
                </a:solidFill>
                <a:latin typeface="Montserrat" panose="00000800000000000000" pitchFamily="2" charset="0"/>
              </a:defRPr>
            </a:lvl1pPr>
          </a:lstStyle>
          <a:p>
            <a:r>
              <a:rPr lang="en-US"/>
              <a:t>Click to edit Master title style</a:t>
            </a:r>
          </a:p>
        </p:txBody>
      </p:sp>
    </p:spTree>
    <p:extLst>
      <p:ext uri="{BB962C8B-B14F-4D97-AF65-F5344CB8AC3E}">
        <p14:creationId xmlns:p14="http://schemas.microsoft.com/office/powerpoint/2010/main" val="2034615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734EC-6D3A-5348-A495-C31BF7F28A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25073A-46FF-5C40-1820-81A3FE439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5E5F55-683C-0E8D-BF24-2AD63973BE45}"/>
              </a:ext>
            </a:extLst>
          </p:cNvPr>
          <p:cNvSpPr>
            <a:spLocks noGrp="1"/>
          </p:cNvSpPr>
          <p:nvPr>
            <p:ph type="dt" sz="half" idx="10"/>
          </p:nvPr>
        </p:nvSpPr>
        <p:spPr/>
        <p:txBody>
          <a:bodyPr/>
          <a:lstStyle/>
          <a:p>
            <a:fld id="{B9C28B47-140E-4D8F-A43D-1E1338D5B268}" type="datetimeFigureOut">
              <a:rPr lang="en-US" smtClean="0"/>
              <a:t>2/28/2024</a:t>
            </a:fld>
            <a:endParaRPr lang="en-US"/>
          </a:p>
        </p:txBody>
      </p:sp>
      <p:sp>
        <p:nvSpPr>
          <p:cNvPr id="5" name="Footer Placeholder 4">
            <a:extLst>
              <a:ext uri="{FF2B5EF4-FFF2-40B4-BE49-F238E27FC236}">
                <a16:creationId xmlns:a16="http://schemas.microsoft.com/office/drawing/2014/main" id="{EB94034F-FC83-9624-4CCB-BF6053298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DCF18-77C1-4523-C9B8-80385DC282AF}"/>
              </a:ext>
            </a:extLst>
          </p:cNvPr>
          <p:cNvSpPr>
            <a:spLocks noGrp="1"/>
          </p:cNvSpPr>
          <p:nvPr>
            <p:ph type="sldNum" sz="quarter" idx="12"/>
          </p:nvPr>
        </p:nvSpPr>
        <p:spPr/>
        <p:txBody>
          <a:bodyPr/>
          <a:lstStyle/>
          <a:p>
            <a:fld id="{18E66204-0EB9-4B34-8618-6843E83A8DD0}" type="slidenum">
              <a:rPr lang="en-US" smtClean="0"/>
              <a:t>‹#›</a:t>
            </a:fld>
            <a:endParaRPr lang="en-US"/>
          </a:p>
        </p:txBody>
      </p:sp>
    </p:spTree>
    <p:extLst>
      <p:ext uri="{BB962C8B-B14F-4D97-AF65-F5344CB8AC3E}">
        <p14:creationId xmlns:p14="http://schemas.microsoft.com/office/powerpoint/2010/main" val="548189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F8A-678C-EB47-ADDD-EE54D5BF08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FDDD71-1CC1-5BEB-6268-62C5055F93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FE4D55-43CE-CED5-AA6F-A172795ED95D}"/>
              </a:ext>
            </a:extLst>
          </p:cNvPr>
          <p:cNvSpPr>
            <a:spLocks noGrp="1"/>
          </p:cNvSpPr>
          <p:nvPr>
            <p:ph type="dt" sz="half" idx="10"/>
          </p:nvPr>
        </p:nvSpPr>
        <p:spPr/>
        <p:txBody>
          <a:bodyPr/>
          <a:lstStyle/>
          <a:p>
            <a:fld id="{B9C28B47-140E-4D8F-A43D-1E1338D5B268}" type="datetimeFigureOut">
              <a:rPr lang="en-US" smtClean="0"/>
              <a:t>2/28/2024</a:t>
            </a:fld>
            <a:endParaRPr lang="en-US"/>
          </a:p>
        </p:txBody>
      </p:sp>
      <p:sp>
        <p:nvSpPr>
          <p:cNvPr id="6" name="Footer Placeholder 5">
            <a:extLst>
              <a:ext uri="{FF2B5EF4-FFF2-40B4-BE49-F238E27FC236}">
                <a16:creationId xmlns:a16="http://schemas.microsoft.com/office/drawing/2014/main" id="{F2DAE747-80D1-76BD-588B-8937A5FB63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82A34E-F1CA-E650-AE21-65E11D4042DC}"/>
              </a:ext>
            </a:extLst>
          </p:cNvPr>
          <p:cNvSpPr>
            <a:spLocks noGrp="1"/>
          </p:cNvSpPr>
          <p:nvPr>
            <p:ph type="sldNum" sz="quarter" idx="12"/>
          </p:nvPr>
        </p:nvSpPr>
        <p:spPr/>
        <p:txBody>
          <a:bodyPr/>
          <a:lstStyle/>
          <a:p>
            <a:fld id="{18E66204-0EB9-4B34-8618-6843E83A8DD0}" type="slidenum">
              <a:rPr lang="en-US" smtClean="0"/>
              <a:t>‹#›</a:t>
            </a:fld>
            <a:endParaRPr lang="en-US"/>
          </a:p>
        </p:txBody>
      </p:sp>
    </p:spTree>
    <p:extLst>
      <p:ext uri="{BB962C8B-B14F-4D97-AF65-F5344CB8AC3E}">
        <p14:creationId xmlns:p14="http://schemas.microsoft.com/office/powerpoint/2010/main" val="2707227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26413-358C-D188-D535-0D2A9BE62D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984B46-9C4A-3D91-3FA4-1CE5CA5178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FF4867-1E01-8F19-19FD-0B506EDCD7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A71163-BBC1-EC0B-C0DF-B258AB1746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A00446-92DB-A1E8-63A1-5028A2E947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F5DE2-8B48-D06F-9B94-254E60E82E30}"/>
              </a:ext>
            </a:extLst>
          </p:cNvPr>
          <p:cNvSpPr>
            <a:spLocks noGrp="1"/>
          </p:cNvSpPr>
          <p:nvPr>
            <p:ph type="dt" sz="half" idx="10"/>
          </p:nvPr>
        </p:nvSpPr>
        <p:spPr/>
        <p:txBody>
          <a:bodyPr/>
          <a:lstStyle/>
          <a:p>
            <a:fld id="{B9C28B47-140E-4D8F-A43D-1E1338D5B268}" type="datetimeFigureOut">
              <a:rPr lang="en-US" smtClean="0"/>
              <a:t>2/28/2024</a:t>
            </a:fld>
            <a:endParaRPr lang="en-US"/>
          </a:p>
        </p:txBody>
      </p:sp>
      <p:sp>
        <p:nvSpPr>
          <p:cNvPr id="8" name="Footer Placeholder 7">
            <a:extLst>
              <a:ext uri="{FF2B5EF4-FFF2-40B4-BE49-F238E27FC236}">
                <a16:creationId xmlns:a16="http://schemas.microsoft.com/office/drawing/2014/main" id="{F2EDA8B2-30CA-710C-EE55-8BB9C5F2C4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A6DE11-3E6B-D8DD-5B3E-6AF4A174C30D}"/>
              </a:ext>
            </a:extLst>
          </p:cNvPr>
          <p:cNvSpPr>
            <a:spLocks noGrp="1"/>
          </p:cNvSpPr>
          <p:nvPr>
            <p:ph type="sldNum" sz="quarter" idx="12"/>
          </p:nvPr>
        </p:nvSpPr>
        <p:spPr/>
        <p:txBody>
          <a:bodyPr/>
          <a:lstStyle/>
          <a:p>
            <a:fld id="{18E66204-0EB9-4B34-8618-6843E83A8DD0}" type="slidenum">
              <a:rPr lang="en-US" smtClean="0"/>
              <a:t>‹#›</a:t>
            </a:fld>
            <a:endParaRPr lang="en-US"/>
          </a:p>
        </p:txBody>
      </p:sp>
    </p:spTree>
    <p:extLst>
      <p:ext uri="{BB962C8B-B14F-4D97-AF65-F5344CB8AC3E}">
        <p14:creationId xmlns:p14="http://schemas.microsoft.com/office/powerpoint/2010/main" val="1907058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F917F-5A55-492C-7040-4D0569E559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3CB10F-9E78-F795-EFD6-EBFF12E33E10}"/>
              </a:ext>
            </a:extLst>
          </p:cNvPr>
          <p:cNvSpPr>
            <a:spLocks noGrp="1"/>
          </p:cNvSpPr>
          <p:nvPr>
            <p:ph type="dt" sz="half" idx="10"/>
          </p:nvPr>
        </p:nvSpPr>
        <p:spPr/>
        <p:txBody>
          <a:bodyPr/>
          <a:lstStyle/>
          <a:p>
            <a:fld id="{B9C28B47-140E-4D8F-A43D-1E1338D5B268}" type="datetimeFigureOut">
              <a:rPr lang="en-US" smtClean="0"/>
              <a:t>2/28/2024</a:t>
            </a:fld>
            <a:endParaRPr lang="en-US"/>
          </a:p>
        </p:txBody>
      </p:sp>
      <p:sp>
        <p:nvSpPr>
          <p:cNvPr id="4" name="Footer Placeholder 3">
            <a:extLst>
              <a:ext uri="{FF2B5EF4-FFF2-40B4-BE49-F238E27FC236}">
                <a16:creationId xmlns:a16="http://schemas.microsoft.com/office/drawing/2014/main" id="{21F4AF4D-8EEF-B1AD-3938-D71C6A6B02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7D0FAF-2522-7158-2C3A-F7A861168023}"/>
              </a:ext>
            </a:extLst>
          </p:cNvPr>
          <p:cNvSpPr>
            <a:spLocks noGrp="1"/>
          </p:cNvSpPr>
          <p:nvPr>
            <p:ph type="sldNum" sz="quarter" idx="12"/>
          </p:nvPr>
        </p:nvSpPr>
        <p:spPr/>
        <p:txBody>
          <a:bodyPr/>
          <a:lstStyle/>
          <a:p>
            <a:fld id="{18E66204-0EB9-4B34-8618-6843E83A8DD0}" type="slidenum">
              <a:rPr lang="en-US" smtClean="0"/>
              <a:t>‹#›</a:t>
            </a:fld>
            <a:endParaRPr lang="en-US"/>
          </a:p>
        </p:txBody>
      </p:sp>
    </p:spTree>
    <p:extLst>
      <p:ext uri="{BB962C8B-B14F-4D97-AF65-F5344CB8AC3E}">
        <p14:creationId xmlns:p14="http://schemas.microsoft.com/office/powerpoint/2010/main" val="1645449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017C6-C4FC-4900-B9A4-96DBBA8F5F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63D5EF-C56A-4021-A08B-8B270688C8E2}"/>
              </a:ext>
            </a:extLst>
          </p:cNvPr>
          <p:cNvSpPr>
            <a:spLocks noGrp="1"/>
          </p:cNvSpPr>
          <p:nvPr>
            <p:ph type="dt" sz="half" idx="10"/>
          </p:nvPr>
        </p:nvSpPr>
        <p:spPr/>
        <p:txBody>
          <a:bodyPr/>
          <a:lstStyle/>
          <a:p>
            <a:fld id="{A6B722DA-4D7F-4A26-87F9-ED71EF80CB70}" type="datetimeFigureOut">
              <a:rPr lang="en-US" smtClean="0"/>
              <a:pPr/>
              <a:t>2/28/2024</a:t>
            </a:fld>
            <a:endParaRPr lang="en-US"/>
          </a:p>
        </p:txBody>
      </p:sp>
      <p:sp>
        <p:nvSpPr>
          <p:cNvPr id="4" name="Footer Placeholder 3">
            <a:extLst>
              <a:ext uri="{FF2B5EF4-FFF2-40B4-BE49-F238E27FC236}">
                <a16:creationId xmlns:a16="http://schemas.microsoft.com/office/drawing/2014/main" id="{DC7250BA-AEA0-48F9-BCF5-AF8D3F714F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CC1F46-7225-450C-BCD9-9B2C8B70B573}"/>
              </a:ext>
            </a:extLst>
          </p:cNvPr>
          <p:cNvSpPr>
            <a:spLocks noGrp="1"/>
          </p:cNvSpPr>
          <p:nvPr>
            <p:ph type="sldNum" sz="quarter" idx="12"/>
          </p:nvPr>
        </p:nvSpPr>
        <p:spPr/>
        <p:txBody>
          <a:bodyPr/>
          <a:lstStyle/>
          <a:p>
            <a:fld id="{71F2BEAA-ECF7-436E-BB92-03836D073776}" type="slidenum">
              <a:rPr lang="en-US" smtClean="0"/>
              <a:pPr/>
              <a:t>‹#›</a:t>
            </a:fld>
            <a:endParaRPr lang="en-US"/>
          </a:p>
        </p:txBody>
      </p:sp>
      <p:sp>
        <p:nvSpPr>
          <p:cNvPr id="6" name="Content Placeholder 2">
            <a:extLst>
              <a:ext uri="{FF2B5EF4-FFF2-40B4-BE49-F238E27FC236}">
                <a16:creationId xmlns:a16="http://schemas.microsoft.com/office/drawing/2014/main" id="{59C7639F-A4F6-48C9-A956-06F19C54E2AF}"/>
              </a:ext>
            </a:extLst>
          </p:cNvPr>
          <p:cNvSpPr>
            <a:spLocks noGrp="1"/>
          </p:cNvSpPr>
          <p:nvPr>
            <p:ph sz="half" idx="1"/>
          </p:nvPr>
        </p:nvSpPr>
        <p:spPr>
          <a:xfrm>
            <a:off x="838200" y="1825625"/>
            <a:ext cx="5181600" cy="4351338"/>
          </a:xfrm>
        </p:spPr>
        <p:txBody>
          <a:bodyPr>
            <a:normAutofit/>
          </a:bodyPr>
          <a:lstStyle>
            <a:lvl1pPr>
              <a:defRPr sz="2400">
                <a:solidFill>
                  <a:srgbClr val="002060"/>
                </a:solidFill>
                <a:latin typeface="Century Gothic" panose="020B0502020202020204" pitchFamily="34" charset="0"/>
              </a:defRPr>
            </a:lvl1pPr>
            <a:lvl2pPr>
              <a:defRPr sz="2400">
                <a:solidFill>
                  <a:srgbClr val="002060"/>
                </a:solidFill>
                <a:latin typeface="Century Gothic" panose="020B0502020202020204" pitchFamily="34" charset="0"/>
              </a:defRPr>
            </a:lvl2pPr>
            <a:lvl3pPr>
              <a:defRPr sz="2400">
                <a:solidFill>
                  <a:srgbClr val="002060"/>
                </a:solidFill>
                <a:latin typeface="Century Gothic" panose="020B0502020202020204" pitchFamily="34" charset="0"/>
              </a:defRPr>
            </a:lvl3pPr>
            <a:lvl4pPr>
              <a:defRPr sz="2400">
                <a:solidFill>
                  <a:srgbClr val="002060"/>
                </a:solidFill>
                <a:latin typeface="Century Gothic" panose="020B0502020202020204" pitchFamily="34" charset="0"/>
              </a:defRPr>
            </a:lvl4pPr>
            <a:lvl5pPr>
              <a:defRPr sz="2400">
                <a:solidFill>
                  <a:srgbClr val="002060"/>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1F3F8393-D7D0-428C-B30D-8E430A801093}"/>
              </a:ext>
            </a:extLst>
          </p:cNvPr>
          <p:cNvSpPr>
            <a:spLocks noGrp="1"/>
          </p:cNvSpPr>
          <p:nvPr>
            <p:ph sz="half" idx="2"/>
          </p:nvPr>
        </p:nvSpPr>
        <p:spPr>
          <a:xfrm>
            <a:off x="6172200" y="1825625"/>
            <a:ext cx="5181600" cy="4351338"/>
          </a:xfrm>
        </p:spPr>
        <p:txBody>
          <a:bodyPr>
            <a:normAutofit/>
          </a:bodyPr>
          <a:lstStyle>
            <a:lvl1pPr>
              <a:defRPr sz="2400">
                <a:solidFill>
                  <a:srgbClr val="002060"/>
                </a:solidFill>
                <a:latin typeface="Century Gothic" panose="020B0502020202020204" pitchFamily="34" charset="0"/>
              </a:defRPr>
            </a:lvl1pPr>
            <a:lvl2pPr>
              <a:defRPr sz="2400">
                <a:solidFill>
                  <a:srgbClr val="002060"/>
                </a:solidFill>
                <a:latin typeface="Century Gothic" panose="020B0502020202020204" pitchFamily="34" charset="0"/>
              </a:defRPr>
            </a:lvl2pPr>
            <a:lvl3pPr>
              <a:defRPr sz="2400">
                <a:solidFill>
                  <a:srgbClr val="002060"/>
                </a:solidFill>
                <a:latin typeface="Century Gothic" panose="020B0502020202020204" pitchFamily="34" charset="0"/>
              </a:defRPr>
            </a:lvl3pPr>
            <a:lvl4pPr>
              <a:defRPr sz="2400">
                <a:solidFill>
                  <a:srgbClr val="002060"/>
                </a:solidFill>
                <a:latin typeface="Century Gothic" panose="020B0502020202020204" pitchFamily="34" charset="0"/>
              </a:defRPr>
            </a:lvl4pPr>
            <a:lvl5pPr>
              <a:defRPr sz="2400">
                <a:solidFill>
                  <a:srgbClr val="002060"/>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9534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54913D-55E9-B000-0EA7-34B104AEA498}"/>
              </a:ext>
            </a:extLst>
          </p:cNvPr>
          <p:cNvSpPr>
            <a:spLocks noGrp="1"/>
          </p:cNvSpPr>
          <p:nvPr>
            <p:ph type="dt" sz="half" idx="10"/>
          </p:nvPr>
        </p:nvSpPr>
        <p:spPr/>
        <p:txBody>
          <a:bodyPr/>
          <a:lstStyle/>
          <a:p>
            <a:fld id="{B9C28B47-140E-4D8F-A43D-1E1338D5B268}" type="datetimeFigureOut">
              <a:rPr lang="en-US" smtClean="0"/>
              <a:t>2/28/2024</a:t>
            </a:fld>
            <a:endParaRPr lang="en-US"/>
          </a:p>
        </p:txBody>
      </p:sp>
      <p:sp>
        <p:nvSpPr>
          <p:cNvPr id="3" name="Footer Placeholder 2">
            <a:extLst>
              <a:ext uri="{FF2B5EF4-FFF2-40B4-BE49-F238E27FC236}">
                <a16:creationId xmlns:a16="http://schemas.microsoft.com/office/drawing/2014/main" id="{273A8936-F5E5-D2B4-A54E-C21B22307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8C6D8D-EB6C-DE1D-AAE2-DA021090FF52}"/>
              </a:ext>
            </a:extLst>
          </p:cNvPr>
          <p:cNvSpPr>
            <a:spLocks noGrp="1"/>
          </p:cNvSpPr>
          <p:nvPr>
            <p:ph type="sldNum" sz="quarter" idx="12"/>
          </p:nvPr>
        </p:nvSpPr>
        <p:spPr/>
        <p:txBody>
          <a:bodyPr/>
          <a:lstStyle/>
          <a:p>
            <a:fld id="{18E66204-0EB9-4B34-8618-6843E83A8DD0}" type="slidenum">
              <a:rPr lang="en-US" smtClean="0"/>
              <a:t>‹#›</a:t>
            </a:fld>
            <a:endParaRPr lang="en-US"/>
          </a:p>
        </p:txBody>
      </p:sp>
    </p:spTree>
    <p:extLst>
      <p:ext uri="{BB962C8B-B14F-4D97-AF65-F5344CB8AC3E}">
        <p14:creationId xmlns:p14="http://schemas.microsoft.com/office/powerpoint/2010/main" val="2243604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32E-9189-D2BB-38D4-766665B4AE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BD1A7A-EFA7-0A0D-5C4F-3790CFF938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7DDAB1-0E66-382D-B197-5AF86F6AAB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744BC7-549B-C48E-2550-CF9DAF041186}"/>
              </a:ext>
            </a:extLst>
          </p:cNvPr>
          <p:cNvSpPr>
            <a:spLocks noGrp="1"/>
          </p:cNvSpPr>
          <p:nvPr>
            <p:ph type="dt" sz="half" idx="10"/>
          </p:nvPr>
        </p:nvSpPr>
        <p:spPr/>
        <p:txBody>
          <a:bodyPr/>
          <a:lstStyle/>
          <a:p>
            <a:fld id="{B9C28B47-140E-4D8F-A43D-1E1338D5B268}" type="datetimeFigureOut">
              <a:rPr lang="en-US" smtClean="0"/>
              <a:t>2/28/2024</a:t>
            </a:fld>
            <a:endParaRPr lang="en-US"/>
          </a:p>
        </p:txBody>
      </p:sp>
      <p:sp>
        <p:nvSpPr>
          <p:cNvPr id="6" name="Footer Placeholder 5">
            <a:extLst>
              <a:ext uri="{FF2B5EF4-FFF2-40B4-BE49-F238E27FC236}">
                <a16:creationId xmlns:a16="http://schemas.microsoft.com/office/drawing/2014/main" id="{E6724CA2-03ED-0A82-E3D4-7F0E84D63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2AFCB6-6CAB-A264-0049-EEEAD1AF1AD6}"/>
              </a:ext>
            </a:extLst>
          </p:cNvPr>
          <p:cNvSpPr>
            <a:spLocks noGrp="1"/>
          </p:cNvSpPr>
          <p:nvPr>
            <p:ph type="sldNum" sz="quarter" idx="12"/>
          </p:nvPr>
        </p:nvSpPr>
        <p:spPr/>
        <p:txBody>
          <a:bodyPr/>
          <a:lstStyle/>
          <a:p>
            <a:fld id="{18E66204-0EB9-4B34-8618-6843E83A8DD0}" type="slidenum">
              <a:rPr lang="en-US" smtClean="0"/>
              <a:t>‹#›</a:t>
            </a:fld>
            <a:endParaRPr lang="en-US"/>
          </a:p>
        </p:txBody>
      </p:sp>
    </p:spTree>
    <p:extLst>
      <p:ext uri="{BB962C8B-B14F-4D97-AF65-F5344CB8AC3E}">
        <p14:creationId xmlns:p14="http://schemas.microsoft.com/office/powerpoint/2010/main" val="154345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1243-4BF4-1597-0D98-31CC2A6D94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189234-7419-7D58-12DD-C66F06701D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F5B089-BE2C-AAFA-34AC-005671296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1CC97F-8311-D002-B9C0-4D71C9A7750B}"/>
              </a:ext>
            </a:extLst>
          </p:cNvPr>
          <p:cNvSpPr>
            <a:spLocks noGrp="1"/>
          </p:cNvSpPr>
          <p:nvPr>
            <p:ph type="dt" sz="half" idx="10"/>
          </p:nvPr>
        </p:nvSpPr>
        <p:spPr/>
        <p:txBody>
          <a:bodyPr/>
          <a:lstStyle/>
          <a:p>
            <a:fld id="{B9C28B47-140E-4D8F-A43D-1E1338D5B268}" type="datetimeFigureOut">
              <a:rPr lang="en-US" smtClean="0"/>
              <a:t>2/28/2024</a:t>
            </a:fld>
            <a:endParaRPr lang="en-US"/>
          </a:p>
        </p:txBody>
      </p:sp>
      <p:sp>
        <p:nvSpPr>
          <p:cNvPr id="6" name="Footer Placeholder 5">
            <a:extLst>
              <a:ext uri="{FF2B5EF4-FFF2-40B4-BE49-F238E27FC236}">
                <a16:creationId xmlns:a16="http://schemas.microsoft.com/office/drawing/2014/main" id="{E7ED16BE-7900-8A45-94DE-070D0D1C72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D98AB-0661-23CA-F9BB-7EA0FDF011EB}"/>
              </a:ext>
            </a:extLst>
          </p:cNvPr>
          <p:cNvSpPr>
            <a:spLocks noGrp="1"/>
          </p:cNvSpPr>
          <p:nvPr>
            <p:ph type="sldNum" sz="quarter" idx="12"/>
          </p:nvPr>
        </p:nvSpPr>
        <p:spPr/>
        <p:txBody>
          <a:bodyPr/>
          <a:lstStyle/>
          <a:p>
            <a:fld id="{18E66204-0EB9-4B34-8618-6843E83A8DD0}" type="slidenum">
              <a:rPr lang="en-US" smtClean="0"/>
              <a:t>‹#›</a:t>
            </a:fld>
            <a:endParaRPr lang="en-US"/>
          </a:p>
        </p:txBody>
      </p:sp>
    </p:spTree>
    <p:extLst>
      <p:ext uri="{BB962C8B-B14F-4D97-AF65-F5344CB8AC3E}">
        <p14:creationId xmlns:p14="http://schemas.microsoft.com/office/powerpoint/2010/main" val="1134624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56E58-04FE-EEBB-70BD-9137DEA6AD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2D60E2-2DC0-E37C-5A3A-7AEE590F35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6F1D1-12A8-8104-33B6-B4B29E150FD5}"/>
              </a:ext>
            </a:extLst>
          </p:cNvPr>
          <p:cNvSpPr>
            <a:spLocks noGrp="1"/>
          </p:cNvSpPr>
          <p:nvPr>
            <p:ph type="dt" sz="half" idx="10"/>
          </p:nvPr>
        </p:nvSpPr>
        <p:spPr/>
        <p:txBody>
          <a:bodyPr/>
          <a:lstStyle/>
          <a:p>
            <a:fld id="{B9C28B47-140E-4D8F-A43D-1E1338D5B268}" type="datetimeFigureOut">
              <a:rPr lang="en-US" smtClean="0"/>
              <a:t>2/28/2024</a:t>
            </a:fld>
            <a:endParaRPr lang="en-US"/>
          </a:p>
        </p:txBody>
      </p:sp>
      <p:sp>
        <p:nvSpPr>
          <p:cNvPr id="5" name="Footer Placeholder 4">
            <a:extLst>
              <a:ext uri="{FF2B5EF4-FFF2-40B4-BE49-F238E27FC236}">
                <a16:creationId xmlns:a16="http://schemas.microsoft.com/office/drawing/2014/main" id="{C16EB9D1-B8A3-8FB4-6C59-0879E33B9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C772D7-4CAA-0CC3-9D8D-55A541457423}"/>
              </a:ext>
            </a:extLst>
          </p:cNvPr>
          <p:cNvSpPr>
            <a:spLocks noGrp="1"/>
          </p:cNvSpPr>
          <p:nvPr>
            <p:ph type="sldNum" sz="quarter" idx="12"/>
          </p:nvPr>
        </p:nvSpPr>
        <p:spPr/>
        <p:txBody>
          <a:bodyPr/>
          <a:lstStyle/>
          <a:p>
            <a:fld id="{18E66204-0EB9-4B34-8618-6843E83A8DD0}" type="slidenum">
              <a:rPr lang="en-US" smtClean="0"/>
              <a:t>‹#›</a:t>
            </a:fld>
            <a:endParaRPr lang="en-US"/>
          </a:p>
        </p:txBody>
      </p:sp>
    </p:spTree>
    <p:extLst>
      <p:ext uri="{BB962C8B-B14F-4D97-AF65-F5344CB8AC3E}">
        <p14:creationId xmlns:p14="http://schemas.microsoft.com/office/powerpoint/2010/main" val="4194587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6583CA-8013-6F6E-1616-E282B43C2A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93061C-B2FB-A311-4067-07D85C1FF5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3C5E38-AB81-C619-41C1-47E63240A8A2}"/>
              </a:ext>
            </a:extLst>
          </p:cNvPr>
          <p:cNvSpPr>
            <a:spLocks noGrp="1"/>
          </p:cNvSpPr>
          <p:nvPr>
            <p:ph type="dt" sz="half" idx="10"/>
          </p:nvPr>
        </p:nvSpPr>
        <p:spPr/>
        <p:txBody>
          <a:bodyPr/>
          <a:lstStyle/>
          <a:p>
            <a:fld id="{B9C28B47-140E-4D8F-A43D-1E1338D5B268}" type="datetimeFigureOut">
              <a:rPr lang="en-US" smtClean="0"/>
              <a:t>2/28/2024</a:t>
            </a:fld>
            <a:endParaRPr lang="en-US"/>
          </a:p>
        </p:txBody>
      </p:sp>
      <p:sp>
        <p:nvSpPr>
          <p:cNvPr id="5" name="Footer Placeholder 4">
            <a:extLst>
              <a:ext uri="{FF2B5EF4-FFF2-40B4-BE49-F238E27FC236}">
                <a16:creationId xmlns:a16="http://schemas.microsoft.com/office/drawing/2014/main" id="{F7FE6C5E-98FE-083E-E646-F63A771DA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2C7A2-E6BC-A4B1-604D-2AB1914D9881}"/>
              </a:ext>
            </a:extLst>
          </p:cNvPr>
          <p:cNvSpPr>
            <a:spLocks noGrp="1"/>
          </p:cNvSpPr>
          <p:nvPr>
            <p:ph type="sldNum" sz="quarter" idx="12"/>
          </p:nvPr>
        </p:nvSpPr>
        <p:spPr/>
        <p:txBody>
          <a:bodyPr/>
          <a:lstStyle/>
          <a:p>
            <a:fld id="{18E66204-0EB9-4B34-8618-6843E83A8DD0}" type="slidenum">
              <a:rPr lang="en-US" smtClean="0"/>
              <a:t>‹#›</a:t>
            </a:fld>
            <a:endParaRPr lang="en-US"/>
          </a:p>
        </p:txBody>
      </p:sp>
    </p:spTree>
    <p:extLst>
      <p:ext uri="{BB962C8B-B14F-4D97-AF65-F5344CB8AC3E}">
        <p14:creationId xmlns:p14="http://schemas.microsoft.com/office/powerpoint/2010/main" val="18411433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455B-6246-7D04-DC7C-DF5EEEF8F8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860A69-A5A2-A220-6A19-E0342F7D2D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970406-D9A7-016C-6415-BF2D7BBCB25C}"/>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5" name="Footer Placeholder 4">
            <a:extLst>
              <a:ext uri="{FF2B5EF4-FFF2-40B4-BE49-F238E27FC236}">
                <a16:creationId xmlns:a16="http://schemas.microsoft.com/office/drawing/2014/main" id="{ADE89C6F-F3E1-C49D-B287-173E5E5C65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6E792-6CCC-6B33-57BC-79FEF4CD5098}"/>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19094857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5D1B-1673-5C32-97A1-3E2B72F633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82BFB4-EA5F-FE5F-2729-74FE51ACBB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27219-FA6E-8400-65AA-7D6012369BC7}"/>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5" name="Footer Placeholder 4">
            <a:extLst>
              <a:ext uri="{FF2B5EF4-FFF2-40B4-BE49-F238E27FC236}">
                <a16:creationId xmlns:a16="http://schemas.microsoft.com/office/drawing/2014/main" id="{F2341794-37F2-75EF-A34C-951568427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09BBE-FE96-722A-70AA-C299FBAE5191}"/>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2143215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83E91-42D4-E1C7-2838-8D3E0C8879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685ECB-9475-9032-5347-CFA34E34F3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24FD7B-9F4B-AAE0-DC18-4097D307DBA9}"/>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5" name="Footer Placeholder 4">
            <a:extLst>
              <a:ext uri="{FF2B5EF4-FFF2-40B4-BE49-F238E27FC236}">
                <a16:creationId xmlns:a16="http://schemas.microsoft.com/office/drawing/2014/main" id="{25AF8CAA-EB9B-AC8B-443F-32B9E3A555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526D0-9CDB-741C-F0EA-1ABFAD81F9B6}"/>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18230346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42C83-AE59-6945-48F3-A67F5B61A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3F7561-C875-C767-077D-840C184E44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5ECD79-153C-584B-D3F2-5EEA8FE366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01A854-CCC3-40ED-2B10-12A438702D57}"/>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6" name="Footer Placeholder 5">
            <a:extLst>
              <a:ext uri="{FF2B5EF4-FFF2-40B4-BE49-F238E27FC236}">
                <a16:creationId xmlns:a16="http://schemas.microsoft.com/office/drawing/2014/main" id="{5DCB8171-DDDD-65CD-C9C6-3FE1428DE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79BA8A-4739-CC65-7B3F-3E0CB0214B11}"/>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40311833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961A2-AD51-AED1-B6FC-5EC5E69DCA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A1B99C-6541-30DC-992E-194D45962B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5F4F86-50E1-4018-A3DE-B23A47F168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27B8A7-B6C8-B6EE-CE69-61111998FB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B6A648-78EB-3D11-37FF-BF56F01328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7766C6-98D2-3BA2-B8FC-C56570EA9CAD}"/>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8" name="Footer Placeholder 7">
            <a:extLst>
              <a:ext uri="{FF2B5EF4-FFF2-40B4-BE49-F238E27FC236}">
                <a16:creationId xmlns:a16="http://schemas.microsoft.com/office/drawing/2014/main" id="{5E39EC5F-F491-C55F-C318-1070C9F9E1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99DB7A-51A8-7B5B-C3E3-4D7A5886DAA0}"/>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1431194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017C6-C4FC-4900-B9A4-96DBBA8F5F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63D5EF-C56A-4021-A08B-8B270688C8E2}"/>
              </a:ext>
            </a:extLst>
          </p:cNvPr>
          <p:cNvSpPr>
            <a:spLocks noGrp="1"/>
          </p:cNvSpPr>
          <p:nvPr>
            <p:ph type="dt" sz="half" idx="10"/>
          </p:nvPr>
        </p:nvSpPr>
        <p:spPr/>
        <p:txBody>
          <a:bodyPr/>
          <a:lstStyle/>
          <a:p>
            <a:fld id="{A6B722DA-4D7F-4A26-87F9-ED71EF80CB70}" type="datetimeFigureOut">
              <a:rPr lang="en-US" smtClean="0"/>
              <a:pPr/>
              <a:t>2/28/2024</a:t>
            </a:fld>
            <a:endParaRPr lang="en-US"/>
          </a:p>
        </p:txBody>
      </p:sp>
      <p:sp>
        <p:nvSpPr>
          <p:cNvPr id="4" name="Footer Placeholder 3">
            <a:extLst>
              <a:ext uri="{FF2B5EF4-FFF2-40B4-BE49-F238E27FC236}">
                <a16:creationId xmlns:a16="http://schemas.microsoft.com/office/drawing/2014/main" id="{DC7250BA-AEA0-48F9-BCF5-AF8D3F714F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CC1F46-7225-450C-BCD9-9B2C8B70B573}"/>
              </a:ext>
            </a:extLst>
          </p:cNvPr>
          <p:cNvSpPr>
            <a:spLocks noGrp="1"/>
          </p:cNvSpPr>
          <p:nvPr>
            <p:ph type="sldNum" sz="quarter" idx="12"/>
          </p:nvPr>
        </p:nvSpPr>
        <p:spPr/>
        <p:txBody>
          <a:bodyPr/>
          <a:lstStyle/>
          <a:p>
            <a:fld id="{71F2BEAA-ECF7-436E-BB92-03836D073776}" type="slidenum">
              <a:rPr lang="en-US" smtClean="0"/>
              <a:pPr/>
              <a:t>‹#›</a:t>
            </a:fld>
            <a:endParaRPr lang="en-US"/>
          </a:p>
        </p:txBody>
      </p:sp>
      <p:sp>
        <p:nvSpPr>
          <p:cNvPr id="6" name="Content Placeholder 2">
            <a:extLst>
              <a:ext uri="{FF2B5EF4-FFF2-40B4-BE49-F238E27FC236}">
                <a16:creationId xmlns:a16="http://schemas.microsoft.com/office/drawing/2014/main" id="{59C7639F-A4F6-48C9-A956-06F19C54E2AF}"/>
              </a:ext>
            </a:extLst>
          </p:cNvPr>
          <p:cNvSpPr>
            <a:spLocks noGrp="1"/>
          </p:cNvSpPr>
          <p:nvPr>
            <p:ph sz="half" idx="1"/>
          </p:nvPr>
        </p:nvSpPr>
        <p:spPr>
          <a:xfrm>
            <a:off x="838200" y="1825625"/>
            <a:ext cx="5181600" cy="4351338"/>
          </a:xfrm>
        </p:spPr>
        <p:txBody>
          <a:bodyPr>
            <a:normAutofit/>
          </a:bodyPr>
          <a:lstStyle>
            <a:lvl1pPr>
              <a:defRPr sz="2400">
                <a:solidFill>
                  <a:srgbClr val="002060"/>
                </a:solidFill>
                <a:latin typeface="Century Gothic" panose="020B0502020202020204" pitchFamily="34" charset="0"/>
              </a:defRPr>
            </a:lvl1pPr>
            <a:lvl2pPr>
              <a:defRPr sz="2400">
                <a:solidFill>
                  <a:srgbClr val="002060"/>
                </a:solidFill>
                <a:latin typeface="Century Gothic" panose="020B0502020202020204" pitchFamily="34" charset="0"/>
              </a:defRPr>
            </a:lvl2pPr>
            <a:lvl3pPr>
              <a:defRPr sz="2400">
                <a:solidFill>
                  <a:srgbClr val="002060"/>
                </a:solidFill>
                <a:latin typeface="Century Gothic" panose="020B0502020202020204" pitchFamily="34" charset="0"/>
              </a:defRPr>
            </a:lvl3pPr>
            <a:lvl4pPr>
              <a:defRPr sz="2400">
                <a:solidFill>
                  <a:srgbClr val="002060"/>
                </a:solidFill>
                <a:latin typeface="Century Gothic" panose="020B0502020202020204" pitchFamily="34" charset="0"/>
              </a:defRPr>
            </a:lvl4pPr>
            <a:lvl5pPr>
              <a:defRPr sz="2400">
                <a:solidFill>
                  <a:srgbClr val="002060"/>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1F3F8393-D7D0-428C-B30D-8E430A801093}"/>
              </a:ext>
            </a:extLst>
          </p:cNvPr>
          <p:cNvSpPr>
            <a:spLocks noGrp="1"/>
          </p:cNvSpPr>
          <p:nvPr>
            <p:ph sz="half" idx="2"/>
          </p:nvPr>
        </p:nvSpPr>
        <p:spPr>
          <a:xfrm>
            <a:off x="6172200" y="1825625"/>
            <a:ext cx="5181600" cy="4351338"/>
          </a:xfrm>
        </p:spPr>
        <p:txBody>
          <a:bodyPr>
            <a:normAutofit/>
          </a:bodyPr>
          <a:lstStyle>
            <a:lvl1pPr>
              <a:defRPr sz="2400">
                <a:solidFill>
                  <a:srgbClr val="002060"/>
                </a:solidFill>
                <a:latin typeface="Century Gothic" panose="020B0502020202020204" pitchFamily="34" charset="0"/>
              </a:defRPr>
            </a:lvl1pPr>
            <a:lvl2pPr>
              <a:defRPr sz="2400">
                <a:solidFill>
                  <a:srgbClr val="002060"/>
                </a:solidFill>
                <a:latin typeface="Century Gothic" panose="020B0502020202020204" pitchFamily="34" charset="0"/>
              </a:defRPr>
            </a:lvl2pPr>
            <a:lvl3pPr>
              <a:defRPr sz="2400">
                <a:solidFill>
                  <a:srgbClr val="002060"/>
                </a:solidFill>
                <a:latin typeface="Century Gothic" panose="020B0502020202020204" pitchFamily="34" charset="0"/>
              </a:defRPr>
            </a:lvl3pPr>
            <a:lvl4pPr>
              <a:defRPr sz="2400">
                <a:solidFill>
                  <a:srgbClr val="002060"/>
                </a:solidFill>
                <a:latin typeface="Century Gothic" panose="020B0502020202020204" pitchFamily="34" charset="0"/>
              </a:defRPr>
            </a:lvl4pPr>
            <a:lvl5pPr>
              <a:defRPr sz="2400">
                <a:solidFill>
                  <a:srgbClr val="002060"/>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5EA55C63-C210-9073-7C4F-C04C5F675E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350" y="572295"/>
            <a:ext cx="11566216" cy="1185862"/>
          </a:xfrm>
          <a:prstGeom prst="rect">
            <a:avLst/>
          </a:prstGeom>
        </p:spPr>
      </p:pic>
    </p:spTree>
    <p:extLst>
      <p:ext uri="{BB962C8B-B14F-4D97-AF65-F5344CB8AC3E}">
        <p14:creationId xmlns:p14="http://schemas.microsoft.com/office/powerpoint/2010/main" val="4169885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D12D-4275-0C43-49A7-336BE47912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36ECB3-EEF1-B009-BEA9-34261698BC85}"/>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4" name="Footer Placeholder 3">
            <a:extLst>
              <a:ext uri="{FF2B5EF4-FFF2-40B4-BE49-F238E27FC236}">
                <a16:creationId xmlns:a16="http://schemas.microsoft.com/office/drawing/2014/main" id="{F26890CF-46C6-7E3D-F82A-A6639E94D4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884C55-A51F-2569-424B-47D5D875FCAE}"/>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2421504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45EDEA-968D-4EA8-F3E1-DA3609A04182}"/>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3" name="Footer Placeholder 2">
            <a:extLst>
              <a:ext uri="{FF2B5EF4-FFF2-40B4-BE49-F238E27FC236}">
                <a16:creationId xmlns:a16="http://schemas.microsoft.com/office/drawing/2014/main" id="{30FDB89B-BD71-A6FB-E094-887F618026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FAE97A-EE36-1E01-97FA-8C492E66DD9C}"/>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10453423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C0520-780A-E027-B166-B5F0649745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F476C2-941D-79CE-5FE3-C304620334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84F70C-0133-493D-21F3-6960B82EB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8E44FD-9D91-2FBA-E131-B2587C06AAC0}"/>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6" name="Footer Placeholder 5">
            <a:extLst>
              <a:ext uri="{FF2B5EF4-FFF2-40B4-BE49-F238E27FC236}">
                <a16:creationId xmlns:a16="http://schemas.microsoft.com/office/drawing/2014/main" id="{E36D2CA3-9879-F4B5-254C-400E1AED6E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83FE7A-4BEA-3FC7-411C-488106793D6B}"/>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9238386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72891-0465-CB8F-B20A-D50373C65B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9E337A-E868-BCB9-1986-DE7713CBB1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BFEB9B-CC6D-FD77-6FF3-A195161C04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DA9008-500C-5710-583F-F02C76455FD0}"/>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6" name="Footer Placeholder 5">
            <a:extLst>
              <a:ext uri="{FF2B5EF4-FFF2-40B4-BE49-F238E27FC236}">
                <a16:creationId xmlns:a16="http://schemas.microsoft.com/office/drawing/2014/main" id="{CCA9CC3C-FB5E-C11C-E12B-8D555AD5AD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953863-AB39-420A-02B9-C33E66A44BC0}"/>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34578119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E2A31-4D44-8AE3-33E0-20EAF92CA0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ED29C2-2E86-6AD6-4C45-08216B67EB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D554-C483-FA6A-DC48-A0526BB2E6C6}"/>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5" name="Footer Placeholder 4">
            <a:extLst>
              <a:ext uri="{FF2B5EF4-FFF2-40B4-BE49-F238E27FC236}">
                <a16:creationId xmlns:a16="http://schemas.microsoft.com/office/drawing/2014/main" id="{93C52EF3-53CA-2DC2-BB82-F4419E03D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AD0C8-4896-BB57-6500-90570E9DA913}"/>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299034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C02C99-6E95-984D-0343-66F97D0D8B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507292-276D-30E3-6C70-B3EBB0822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F6E7F-9E14-5D93-A4DD-F457CA06DB8E}"/>
              </a:ext>
            </a:extLst>
          </p:cNvPr>
          <p:cNvSpPr>
            <a:spLocks noGrp="1"/>
          </p:cNvSpPr>
          <p:nvPr>
            <p:ph type="dt" sz="half" idx="10"/>
          </p:nvPr>
        </p:nvSpPr>
        <p:spPr/>
        <p:txBody>
          <a:bodyPr/>
          <a:lstStyle/>
          <a:p>
            <a:fld id="{D6A32B43-3DD2-45F5-A366-0DB6CC3DF36B}" type="datetimeFigureOut">
              <a:rPr lang="en-US" smtClean="0"/>
              <a:t>2/28/2024</a:t>
            </a:fld>
            <a:endParaRPr lang="en-US"/>
          </a:p>
        </p:txBody>
      </p:sp>
      <p:sp>
        <p:nvSpPr>
          <p:cNvPr id="5" name="Footer Placeholder 4">
            <a:extLst>
              <a:ext uri="{FF2B5EF4-FFF2-40B4-BE49-F238E27FC236}">
                <a16:creationId xmlns:a16="http://schemas.microsoft.com/office/drawing/2014/main" id="{993190D1-617E-4FFD-02D2-6CEFE07BE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4F74B-81DC-16CA-5067-B194FF1D6290}"/>
              </a:ext>
            </a:extLst>
          </p:cNvPr>
          <p:cNvSpPr>
            <a:spLocks noGrp="1"/>
          </p:cNvSpPr>
          <p:nvPr>
            <p:ph type="sldNum" sz="quarter" idx="12"/>
          </p:nvPr>
        </p:nvSpPr>
        <p:spPr/>
        <p:txBody>
          <a:bodyPr/>
          <a:lstStyle/>
          <a:p>
            <a:fld id="{BD09EC73-306D-451E-8246-FFF46D289A00}" type="slidenum">
              <a:rPr lang="en-US" smtClean="0"/>
              <a:t>‹#›</a:t>
            </a:fld>
            <a:endParaRPr lang="en-US"/>
          </a:p>
        </p:txBody>
      </p:sp>
    </p:spTree>
    <p:extLst>
      <p:ext uri="{BB962C8B-B14F-4D97-AF65-F5344CB8AC3E}">
        <p14:creationId xmlns:p14="http://schemas.microsoft.com/office/powerpoint/2010/main" val="28853041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017C6-C4FC-4900-B9A4-96DBBA8F5F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63D5EF-C56A-4021-A08B-8B270688C8E2}"/>
              </a:ext>
            </a:extLst>
          </p:cNvPr>
          <p:cNvSpPr>
            <a:spLocks noGrp="1"/>
          </p:cNvSpPr>
          <p:nvPr>
            <p:ph type="dt" sz="half" idx="10"/>
          </p:nvPr>
        </p:nvSpPr>
        <p:spPr/>
        <p:txBody>
          <a:bodyPr/>
          <a:lstStyle/>
          <a:p>
            <a:fld id="{A6B722DA-4D7F-4A26-87F9-ED71EF80CB70}" type="datetimeFigureOut">
              <a:rPr lang="en-US" smtClean="0"/>
              <a:pPr/>
              <a:t>2/28/2024</a:t>
            </a:fld>
            <a:endParaRPr lang="en-US"/>
          </a:p>
        </p:txBody>
      </p:sp>
      <p:sp>
        <p:nvSpPr>
          <p:cNvPr id="4" name="Footer Placeholder 3">
            <a:extLst>
              <a:ext uri="{FF2B5EF4-FFF2-40B4-BE49-F238E27FC236}">
                <a16:creationId xmlns:a16="http://schemas.microsoft.com/office/drawing/2014/main" id="{DC7250BA-AEA0-48F9-BCF5-AF8D3F714F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CC1F46-7225-450C-BCD9-9B2C8B70B573}"/>
              </a:ext>
            </a:extLst>
          </p:cNvPr>
          <p:cNvSpPr>
            <a:spLocks noGrp="1"/>
          </p:cNvSpPr>
          <p:nvPr>
            <p:ph type="sldNum" sz="quarter" idx="12"/>
          </p:nvPr>
        </p:nvSpPr>
        <p:spPr/>
        <p:txBody>
          <a:bodyPr/>
          <a:lstStyle/>
          <a:p>
            <a:fld id="{71F2BEAA-ECF7-436E-BB92-03836D073776}" type="slidenum">
              <a:rPr lang="en-US" smtClean="0"/>
              <a:pPr/>
              <a:t>‹#›</a:t>
            </a:fld>
            <a:endParaRPr lang="en-US"/>
          </a:p>
        </p:txBody>
      </p:sp>
      <p:sp>
        <p:nvSpPr>
          <p:cNvPr id="6" name="Content Placeholder 2">
            <a:extLst>
              <a:ext uri="{FF2B5EF4-FFF2-40B4-BE49-F238E27FC236}">
                <a16:creationId xmlns:a16="http://schemas.microsoft.com/office/drawing/2014/main" id="{59C7639F-A4F6-48C9-A956-06F19C54E2AF}"/>
              </a:ext>
            </a:extLst>
          </p:cNvPr>
          <p:cNvSpPr>
            <a:spLocks noGrp="1"/>
          </p:cNvSpPr>
          <p:nvPr>
            <p:ph sz="half" idx="1"/>
          </p:nvPr>
        </p:nvSpPr>
        <p:spPr>
          <a:xfrm>
            <a:off x="838200" y="1825625"/>
            <a:ext cx="5181600" cy="4351338"/>
          </a:xfrm>
        </p:spPr>
        <p:txBody>
          <a:bodyPr>
            <a:normAutofit/>
          </a:bodyPr>
          <a:lstStyle>
            <a:lvl1pPr>
              <a:defRPr sz="2400">
                <a:solidFill>
                  <a:srgbClr val="002060"/>
                </a:solidFill>
                <a:latin typeface="Century Gothic" panose="020B0502020202020204" pitchFamily="34" charset="0"/>
              </a:defRPr>
            </a:lvl1pPr>
            <a:lvl2pPr>
              <a:defRPr sz="2400">
                <a:solidFill>
                  <a:srgbClr val="002060"/>
                </a:solidFill>
                <a:latin typeface="Century Gothic" panose="020B0502020202020204" pitchFamily="34" charset="0"/>
              </a:defRPr>
            </a:lvl2pPr>
            <a:lvl3pPr>
              <a:defRPr sz="2400">
                <a:solidFill>
                  <a:srgbClr val="002060"/>
                </a:solidFill>
                <a:latin typeface="Century Gothic" panose="020B0502020202020204" pitchFamily="34" charset="0"/>
              </a:defRPr>
            </a:lvl3pPr>
            <a:lvl4pPr>
              <a:defRPr sz="2400">
                <a:solidFill>
                  <a:srgbClr val="002060"/>
                </a:solidFill>
                <a:latin typeface="Century Gothic" panose="020B0502020202020204" pitchFamily="34" charset="0"/>
              </a:defRPr>
            </a:lvl4pPr>
            <a:lvl5pPr>
              <a:defRPr sz="2400">
                <a:solidFill>
                  <a:srgbClr val="002060"/>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1F3F8393-D7D0-428C-B30D-8E430A801093}"/>
              </a:ext>
            </a:extLst>
          </p:cNvPr>
          <p:cNvSpPr>
            <a:spLocks noGrp="1"/>
          </p:cNvSpPr>
          <p:nvPr>
            <p:ph sz="half" idx="2"/>
          </p:nvPr>
        </p:nvSpPr>
        <p:spPr>
          <a:xfrm>
            <a:off x="6172200" y="1825625"/>
            <a:ext cx="5181600" cy="4351338"/>
          </a:xfrm>
        </p:spPr>
        <p:txBody>
          <a:bodyPr>
            <a:normAutofit/>
          </a:bodyPr>
          <a:lstStyle>
            <a:lvl1pPr>
              <a:defRPr sz="2400">
                <a:solidFill>
                  <a:srgbClr val="002060"/>
                </a:solidFill>
                <a:latin typeface="Century Gothic" panose="020B0502020202020204" pitchFamily="34" charset="0"/>
              </a:defRPr>
            </a:lvl1pPr>
            <a:lvl2pPr>
              <a:defRPr sz="2400">
                <a:solidFill>
                  <a:srgbClr val="002060"/>
                </a:solidFill>
                <a:latin typeface="Century Gothic" panose="020B0502020202020204" pitchFamily="34" charset="0"/>
              </a:defRPr>
            </a:lvl2pPr>
            <a:lvl3pPr>
              <a:defRPr sz="2400">
                <a:solidFill>
                  <a:srgbClr val="002060"/>
                </a:solidFill>
                <a:latin typeface="Century Gothic" panose="020B0502020202020204" pitchFamily="34" charset="0"/>
              </a:defRPr>
            </a:lvl3pPr>
            <a:lvl4pPr>
              <a:defRPr sz="2400">
                <a:solidFill>
                  <a:srgbClr val="002060"/>
                </a:solidFill>
                <a:latin typeface="Century Gothic" panose="020B0502020202020204" pitchFamily="34" charset="0"/>
              </a:defRPr>
            </a:lvl4pPr>
            <a:lvl5pPr>
              <a:defRPr sz="2400">
                <a:solidFill>
                  <a:srgbClr val="002060"/>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0807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09431"/>
            <a:ext cx="5994308" cy="3051176"/>
          </a:xfrm>
        </p:spPr>
        <p:txBody>
          <a:bodyPr anchor="b"/>
          <a:lstStyle>
            <a:lvl1pPr>
              <a:lnSpc>
                <a:spcPct val="78000"/>
              </a:lnSpc>
              <a:defRPr sz="7200" cap="all" baseline="0">
                <a:ln>
                  <a:noFill/>
                </a:ln>
                <a:solidFill>
                  <a:srgbClr val="B71A24"/>
                </a:solidFill>
                <a:latin typeface="Franklin Gothic Demi" panose="020B07030201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914400" y="4833629"/>
            <a:ext cx="5994308" cy="1066800"/>
          </a:xfrm>
          <a:noFill/>
        </p:spPr>
        <p:txBody>
          <a:bodyPr anchor="t">
            <a:normAutofit/>
          </a:bodyPr>
          <a:lstStyle>
            <a:lvl1pPr marL="0" indent="0" algn="l">
              <a:lnSpc>
                <a:spcPct val="95000"/>
              </a:lnSpc>
              <a:buNone/>
              <a:defRPr sz="2200" cap="all" baseline="0">
                <a:solidFill>
                  <a:schemeClr val="tx1"/>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Slide Number Placeholder 9"/>
          <p:cNvSpPr>
            <a:spLocks noGrp="1"/>
          </p:cNvSpPr>
          <p:nvPr>
            <p:ph type="sldNum" sz="quarter" idx="12"/>
          </p:nvPr>
        </p:nvSpPr>
        <p:spPr/>
        <p:txBody>
          <a:bodyPr/>
          <a:lstStyle/>
          <a:p>
            <a:fld id="{B8B232B7-8FC3-4CC8-9313-DDE7F8ABBF6F}" type="slidenum">
              <a:rPr lang="en-US" smtClean="0"/>
              <a:t>‹#›</a:t>
            </a:fld>
            <a:endParaRPr lang="en-US"/>
          </a:p>
        </p:txBody>
      </p:sp>
      <p:sp>
        <p:nvSpPr>
          <p:cNvPr id="4" name="TextBox 3"/>
          <p:cNvSpPr txBox="1"/>
          <p:nvPr userDrawn="1"/>
        </p:nvSpPr>
        <p:spPr>
          <a:xfrm>
            <a:off x="876299" y="6019801"/>
            <a:ext cx="6070508" cy="761747"/>
          </a:xfrm>
          <a:prstGeom prst="rect">
            <a:avLst/>
          </a:prstGeom>
          <a:noFill/>
        </p:spPr>
        <p:txBody>
          <a:bodyPr wrap="square" rtlCol="0">
            <a:spAutoFit/>
          </a:bodyPr>
          <a:lstStyle/>
          <a:p>
            <a:endParaRPr lang="en-US" sz="1200">
              <a:solidFill>
                <a:schemeClr val="bg1">
                  <a:lumMod val="65000"/>
                </a:schemeClr>
              </a:solidFill>
            </a:endParaRPr>
          </a:p>
          <a:p>
            <a:pPr algn="ctr"/>
            <a:r>
              <a:rPr lang="en-US" sz="1050">
                <a:solidFill>
                  <a:schemeClr val="bg1">
                    <a:lumMod val="65000"/>
                  </a:schemeClr>
                </a:solidFill>
              </a:rPr>
              <a:t>Workforce Solutions Capital Area is an Equal Opportunity Employer/Program. Auxiliary aids and services are </a:t>
            </a:r>
          </a:p>
          <a:p>
            <a:pPr algn="ctr"/>
            <a:r>
              <a:rPr lang="en-US" sz="1050">
                <a:solidFill>
                  <a:schemeClr val="bg1">
                    <a:lumMod val="65000"/>
                  </a:schemeClr>
                </a:solidFill>
              </a:rPr>
              <a:t>available, upon request, to persons with disabilities. Relay Texas: 1.800.735.2989 (TDD) / 711 (Voice)</a:t>
            </a:r>
          </a:p>
          <a:p>
            <a:pPr algn="ctr"/>
            <a:r>
              <a:rPr lang="en-US" sz="1050">
                <a:solidFill>
                  <a:schemeClr val="bg1">
                    <a:lumMod val="65000"/>
                  </a:schemeClr>
                </a:solidFill>
                <a:hlinkClick r:id="rId3">
                  <a:extLst>
                    <a:ext uri="{A12FA001-AC4F-418D-AE19-62706E023703}">
                      <ahyp:hlinkClr xmlns:ahyp="http://schemas.microsoft.com/office/drawing/2018/hyperlinkcolor" val="tx"/>
                    </a:ext>
                  </a:extLst>
                </a:hlinkClick>
              </a:rPr>
              <a:t>www.wfscapitalarea.com</a:t>
            </a:r>
            <a:r>
              <a:rPr lang="en-US" sz="1050">
                <a:solidFill>
                  <a:schemeClr val="bg1">
                    <a:lumMod val="65000"/>
                  </a:schemeClr>
                </a:solidFill>
              </a:rPr>
              <a:t> </a:t>
            </a:r>
          </a:p>
        </p:txBody>
      </p:sp>
      <p:pic>
        <p:nvPicPr>
          <p:cNvPr id="11" name="Picture 10"/>
          <p:cNvPicPr>
            <a:picLocks noChangeAspect="1"/>
          </p:cNvPicPr>
          <p:nvPr userDrawn="1"/>
        </p:nvPicPr>
        <p:blipFill>
          <a:blip r:embed="rId4" cstate="print">
            <a:grayscl/>
            <a:extLst>
              <a:ext uri="{28A0092B-C50C-407E-A947-70E740481C1C}">
                <a14:useLocalDpi xmlns:a14="http://schemas.microsoft.com/office/drawing/2010/main" val="0"/>
              </a:ext>
            </a:extLst>
          </a:blip>
          <a:stretch>
            <a:fillRect/>
          </a:stretch>
        </p:blipFill>
        <p:spPr>
          <a:xfrm>
            <a:off x="2084743" y="6019800"/>
            <a:ext cx="3653620" cy="224454"/>
          </a:xfrm>
          <a:prstGeom prst="rect">
            <a:avLst/>
          </a:prstGeom>
        </p:spPr>
      </p:pic>
      <p:pic>
        <p:nvPicPr>
          <p:cNvPr id="6" name="Picture 5">
            <a:extLst>
              <a:ext uri="{FF2B5EF4-FFF2-40B4-BE49-F238E27FC236}">
                <a16:creationId xmlns:a16="http://schemas.microsoft.com/office/drawing/2014/main" id="{B2997FF4-22A8-4C6F-8092-A9E57E7D0F1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73497" y="97737"/>
            <a:ext cx="4198503" cy="1426263"/>
          </a:xfrm>
          <a:prstGeom prst="rect">
            <a:avLst/>
          </a:prstGeom>
        </p:spPr>
      </p:pic>
    </p:spTree>
    <p:extLst>
      <p:ext uri="{BB962C8B-B14F-4D97-AF65-F5344CB8AC3E}">
        <p14:creationId xmlns:p14="http://schemas.microsoft.com/office/powerpoint/2010/main" val="3260000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09431"/>
            <a:ext cx="5994308" cy="3051176"/>
          </a:xfrm>
        </p:spPr>
        <p:txBody>
          <a:bodyPr anchor="b"/>
          <a:lstStyle>
            <a:lvl1pPr>
              <a:lnSpc>
                <a:spcPct val="78000"/>
              </a:lnSpc>
              <a:defRPr sz="7200" cap="all" baseline="0">
                <a:ln>
                  <a:noFill/>
                </a:ln>
                <a:solidFill>
                  <a:srgbClr val="B71A24"/>
                </a:solidFill>
                <a:latin typeface="Franklin Gothic Demi" panose="020B07030201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914400" y="4833629"/>
            <a:ext cx="5994308" cy="1066800"/>
          </a:xfrm>
          <a:noFill/>
        </p:spPr>
        <p:txBody>
          <a:bodyPr anchor="t">
            <a:normAutofit/>
          </a:bodyPr>
          <a:lstStyle>
            <a:lvl1pPr marL="0" indent="0" algn="l">
              <a:lnSpc>
                <a:spcPct val="95000"/>
              </a:lnSpc>
              <a:buNone/>
              <a:defRPr sz="2200" cap="all" baseline="0">
                <a:solidFill>
                  <a:schemeClr val="tx1"/>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Slide Number Placeholder 9"/>
          <p:cNvSpPr>
            <a:spLocks noGrp="1"/>
          </p:cNvSpPr>
          <p:nvPr>
            <p:ph type="sldNum" sz="quarter" idx="12"/>
          </p:nvPr>
        </p:nvSpPr>
        <p:spPr/>
        <p:txBody>
          <a:bodyPr/>
          <a:lstStyle/>
          <a:p>
            <a:fld id="{B8B232B7-8FC3-4CC8-9313-DDE7F8ABBF6F}" type="slidenum">
              <a:rPr lang="en-US" smtClean="0"/>
              <a:t>‹#›</a:t>
            </a:fld>
            <a:endParaRPr lang="en-US"/>
          </a:p>
        </p:txBody>
      </p:sp>
      <p:sp>
        <p:nvSpPr>
          <p:cNvPr id="4" name="TextBox 3"/>
          <p:cNvSpPr txBox="1"/>
          <p:nvPr userDrawn="1"/>
        </p:nvSpPr>
        <p:spPr>
          <a:xfrm>
            <a:off x="876299" y="6019801"/>
            <a:ext cx="6070508" cy="761747"/>
          </a:xfrm>
          <a:prstGeom prst="rect">
            <a:avLst/>
          </a:prstGeom>
          <a:noFill/>
        </p:spPr>
        <p:txBody>
          <a:bodyPr wrap="square" rtlCol="0">
            <a:spAutoFit/>
          </a:bodyPr>
          <a:lstStyle/>
          <a:p>
            <a:endParaRPr lang="en-US" sz="1200">
              <a:solidFill>
                <a:schemeClr val="bg1">
                  <a:lumMod val="65000"/>
                </a:schemeClr>
              </a:solidFill>
            </a:endParaRPr>
          </a:p>
          <a:p>
            <a:pPr algn="ctr"/>
            <a:r>
              <a:rPr lang="en-US" sz="1050">
                <a:solidFill>
                  <a:schemeClr val="bg1">
                    <a:lumMod val="65000"/>
                  </a:schemeClr>
                </a:solidFill>
              </a:rPr>
              <a:t>Workforce Solutions Capital Area is an Equal Opportunity Employer/Program. Auxiliary aids and services are </a:t>
            </a:r>
          </a:p>
          <a:p>
            <a:pPr algn="ctr"/>
            <a:r>
              <a:rPr lang="en-US" sz="1050">
                <a:solidFill>
                  <a:schemeClr val="bg1">
                    <a:lumMod val="65000"/>
                  </a:schemeClr>
                </a:solidFill>
              </a:rPr>
              <a:t>available, upon request, to persons with disabilities. Relay Texas: 1.800.735.2989 (TDD) / 711 (Voice)</a:t>
            </a:r>
          </a:p>
          <a:p>
            <a:pPr algn="ctr"/>
            <a:r>
              <a:rPr lang="en-US" sz="1050">
                <a:solidFill>
                  <a:schemeClr val="bg1">
                    <a:lumMod val="65000"/>
                  </a:schemeClr>
                </a:solidFill>
                <a:hlinkClick r:id="rId3">
                  <a:extLst>
                    <a:ext uri="{A12FA001-AC4F-418D-AE19-62706E023703}">
                      <ahyp:hlinkClr xmlns:ahyp="http://schemas.microsoft.com/office/drawing/2018/hyperlinkcolor" val="tx"/>
                    </a:ext>
                  </a:extLst>
                </a:hlinkClick>
              </a:rPr>
              <a:t>www.wfscapitalarea.com</a:t>
            </a:r>
            <a:r>
              <a:rPr lang="en-US" sz="1050">
                <a:solidFill>
                  <a:schemeClr val="bg1">
                    <a:lumMod val="65000"/>
                  </a:schemeClr>
                </a:solidFill>
              </a:rPr>
              <a:t> </a:t>
            </a:r>
          </a:p>
        </p:txBody>
      </p:sp>
      <p:pic>
        <p:nvPicPr>
          <p:cNvPr id="11" name="Picture 10"/>
          <p:cNvPicPr>
            <a:picLocks noChangeAspect="1"/>
          </p:cNvPicPr>
          <p:nvPr userDrawn="1"/>
        </p:nvPicPr>
        <p:blipFill>
          <a:blip r:embed="rId4" cstate="print">
            <a:grayscl/>
            <a:extLst>
              <a:ext uri="{28A0092B-C50C-407E-A947-70E740481C1C}">
                <a14:useLocalDpi xmlns:a14="http://schemas.microsoft.com/office/drawing/2010/main" val="0"/>
              </a:ext>
            </a:extLst>
          </a:blip>
          <a:stretch>
            <a:fillRect/>
          </a:stretch>
        </p:blipFill>
        <p:spPr>
          <a:xfrm>
            <a:off x="2084743" y="6019800"/>
            <a:ext cx="3653620" cy="224454"/>
          </a:xfrm>
          <a:prstGeom prst="rect">
            <a:avLst/>
          </a:prstGeom>
        </p:spPr>
      </p:pic>
      <p:pic>
        <p:nvPicPr>
          <p:cNvPr id="6" name="Picture 5">
            <a:extLst>
              <a:ext uri="{FF2B5EF4-FFF2-40B4-BE49-F238E27FC236}">
                <a16:creationId xmlns:a16="http://schemas.microsoft.com/office/drawing/2014/main" id="{B2997FF4-22A8-4C6F-8092-A9E57E7D0F1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73497" y="97737"/>
            <a:ext cx="4198503" cy="1426263"/>
          </a:xfrm>
          <a:prstGeom prst="rect">
            <a:avLst/>
          </a:prstGeom>
        </p:spPr>
      </p:pic>
    </p:spTree>
    <p:extLst>
      <p:ext uri="{BB962C8B-B14F-4D97-AF65-F5344CB8AC3E}">
        <p14:creationId xmlns:p14="http://schemas.microsoft.com/office/powerpoint/2010/main" val="34205698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EFEE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058400" cy="1143000"/>
          </a:xfrm>
        </p:spPr>
        <p:txBody>
          <a:bodyPr/>
          <a:lstStyle>
            <a:lvl1pPr>
              <a:defRPr b="0">
                <a:solidFill>
                  <a:srgbClr val="B71A24"/>
                </a:solidFill>
                <a:latin typeface="Franklin Gothic Demi" panose="020B0703020102020204" pitchFamily="34" charset="0"/>
              </a:defRPr>
            </a:lvl1pPr>
          </a:lstStyle>
          <a:p>
            <a:r>
              <a:rPr lang="en-US"/>
              <a:t>Click to edit Master title style</a:t>
            </a:r>
          </a:p>
        </p:txBody>
      </p:sp>
      <p:sp>
        <p:nvSpPr>
          <p:cNvPr id="3" name="Content Placeholder 2"/>
          <p:cNvSpPr>
            <a:spLocks noGrp="1"/>
          </p:cNvSpPr>
          <p:nvPr>
            <p:ph idx="1"/>
          </p:nvPr>
        </p:nvSpPr>
        <p:spPr>
          <a:xfrm>
            <a:off x="533400" y="1600200"/>
            <a:ext cx="10134600" cy="4214620"/>
          </a:xfrm>
        </p:spPr>
        <p:txBody>
          <a:bodyPr/>
          <a:lstStyle>
            <a:lvl1pPr>
              <a:buClr>
                <a:srgbClr val="B71A24"/>
              </a:buClr>
              <a:defRPr>
                <a:solidFill>
                  <a:schemeClr val="tx1"/>
                </a:solidFill>
              </a:defRPr>
            </a:lvl1pPr>
            <a:lvl2pPr>
              <a:buClr>
                <a:srgbClr val="B71A24"/>
              </a:buClr>
              <a:defRPr>
                <a:solidFill>
                  <a:schemeClr val="tx1"/>
                </a:solidFill>
              </a:defRPr>
            </a:lvl2pPr>
            <a:lvl3pPr>
              <a:buClr>
                <a:srgbClr val="B71A24"/>
              </a:buClr>
              <a:defRPr>
                <a:solidFill>
                  <a:schemeClr val="tx1"/>
                </a:solidFill>
              </a:defRPr>
            </a:lvl3pPr>
            <a:lvl4pPr>
              <a:buClr>
                <a:srgbClr val="B71A24"/>
              </a:buClr>
              <a:defRPr>
                <a:solidFill>
                  <a:schemeClr val="tx1"/>
                </a:solidFill>
              </a:defRPr>
            </a:lvl4pPr>
            <a:lvl5pPr>
              <a:buClr>
                <a:srgbClr val="B71A2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8B232B7-8FC3-4CC8-9313-DDE7F8ABBF6F}" type="slidenum">
              <a:rPr lang="en-US" smtClean="0"/>
              <a:t>‹#›</a:t>
            </a:fld>
            <a:endParaRPr lang="en-US"/>
          </a:p>
        </p:txBody>
      </p:sp>
      <p:pic>
        <p:nvPicPr>
          <p:cNvPr id="14" name="Picture 13">
            <a:extLst>
              <a:ext uri="{FF2B5EF4-FFF2-40B4-BE49-F238E27FC236}">
                <a16:creationId xmlns:a16="http://schemas.microsoft.com/office/drawing/2014/main" id="{F1143524-CA79-4A50-B1F6-9B1B977CA8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83587" y="5814820"/>
            <a:ext cx="2910425" cy="988694"/>
          </a:xfrm>
          <a:prstGeom prst="rect">
            <a:avLst/>
          </a:prstGeom>
        </p:spPr>
      </p:pic>
      <p:sp>
        <p:nvSpPr>
          <p:cNvPr id="16" name="Footer Placeholder 4">
            <a:extLst>
              <a:ext uri="{FF2B5EF4-FFF2-40B4-BE49-F238E27FC236}">
                <a16:creationId xmlns:a16="http://schemas.microsoft.com/office/drawing/2014/main" id="{8F38EB50-65DC-4843-AADC-98665F8C6A50}"/>
              </a:ext>
            </a:extLst>
          </p:cNvPr>
          <p:cNvSpPr>
            <a:spLocks noGrp="1"/>
          </p:cNvSpPr>
          <p:nvPr>
            <p:ph type="ftr" sz="quarter" idx="3"/>
          </p:nvPr>
        </p:nvSpPr>
        <p:spPr>
          <a:xfrm rot="16200000">
            <a:off x="8979950" y="2800889"/>
            <a:ext cx="5540183" cy="487680"/>
          </a:xfrm>
          <a:prstGeom prst="rect">
            <a:avLst/>
          </a:prstGeom>
        </p:spPr>
        <p:txBody>
          <a:bodyPr vert="horz" lIns="91440" tIns="45720" rIns="91440" bIns="45720" rtlCol="0" anchor="ctr"/>
          <a:lstStyle>
            <a:lvl1pPr algn="ctr">
              <a:defRPr sz="1200">
                <a:solidFill>
                  <a:schemeClr val="bg2"/>
                </a:solidFill>
                <a:latin typeface="Franklin Gothic Book" panose="020B0503020102020204" pitchFamily="34" charset="0"/>
              </a:defRPr>
            </a:lvl1pPr>
          </a:lstStyle>
          <a:p>
            <a:r>
              <a:rPr lang="en-US"/>
              <a:t>Footer Title</a:t>
            </a:r>
          </a:p>
        </p:txBody>
      </p:sp>
    </p:spTree>
    <p:extLst>
      <p:ext uri="{BB962C8B-B14F-4D97-AF65-F5344CB8AC3E}">
        <p14:creationId xmlns:p14="http://schemas.microsoft.com/office/powerpoint/2010/main" val="2719581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BBB844-3FC5-45B9-899A-FC0656FF9C09}"/>
              </a:ext>
            </a:extLst>
          </p:cNvPr>
          <p:cNvSpPr>
            <a:spLocks noGrp="1"/>
          </p:cNvSpPr>
          <p:nvPr>
            <p:ph type="dt" sz="half" idx="10"/>
          </p:nvPr>
        </p:nvSpPr>
        <p:spPr/>
        <p:txBody>
          <a:bodyPr/>
          <a:lstStyle/>
          <a:p>
            <a:fld id="{A6B722DA-4D7F-4A26-87F9-ED71EF80CB70}" type="datetimeFigureOut">
              <a:rPr lang="en-US" smtClean="0"/>
              <a:t>2/28/2024</a:t>
            </a:fld>
            <a:endParaRPr lang="en-US"/>
          </a:p>
        </p:txBody>
      </p:sp>
      <p:sp>
        <p:nvSpPr>
          <p:cNvPr id="3" name="Footer Placeholder 2">
            <a:extLst>
              <a:ext uri="{FF2B5EF4-FFF2-40B4-BE49-F238E27FC236}">
                <a16:creationId xmlns:a16="http://schemas.microsoft.com/office/drawing/2014/main" id="{E1EC7B9A-F5FE-4A40-BF11-6C3FEAF6CE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3BCDC2-9147-4F09-91BC-87559B04B971}"/>
              </a:ext>
            </a:extLst>
          </p:cNvPr>
          <p:cNvSpPr>
            <a:spLocks noGrp="1"/>
          </p:cNvSpPr>
          <p:nvPr>
            <p:ph type="sldNum" sz="quarter" idx="12"/>
          </p:nvPr>
        </p:nvSpPr>
        <p:spPr/>
        <p:txBody>
          <a:bodyPr/>
          <a:lstStyle/>
          <a:p>
            <a:fld id="{71F2BEAA-ECF7-436E-BB92-03836D073776}" type="slidenum">
              <a:rPr lang="en-US" smtClean="0"/>
              <a:t>‹#›</a:t>
            </a:fld>
            <a:endParaRPr lang="en-US"/>
          </a:p>
        </p:txBody>
      </p:sp>
    </p:spTree>
    <p:extLst>
      <p:ext uri="{BB962C8B-B14F-4D97-AF65-F5344CB8AC3E}">
        <p14:creationId xmlns:p14="http://schemas.microsoft.com/office/powerpoint/2010/main" val="15108809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rgbClr val="E3170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058400" cy="1143000"/>
          </a:xfrm>
        </p:spPr>
        <p:txBody>
          <a:bodyPr/>
          <a:lstStyle>
            <a:lvl1pPr>
              <a:defRPr b="0">
                <a:solidFill>
                  <a:schemeClr val="bg1"/>
                </a:solidFill>
                <a:latin typeface="Franklin Gothic Demi" panose="020B0703020102020204" pitchFamily="34" charset="0"/>
              </a:defRPr>
            </a:lvl1pPr>
          </a:lstStyle>
          <a:p>
            <a:r>
              <a:rPr lang="en-US"/>
              <a:t>Click to edit Master title style</a:t>
            </a:r>
          </a:p>
        </p:txBody>
      </p:sp>
      <p:sp>
        <p:nvSpPr>
          <p:cNvPr id="3" name="Content Placeholder 2"/>
          <p:cNvSpPr>
            <a:spLocks noGrp="1"/>
          </p:cNvSpPr>
          <p:nvPr>
            <p:ph idx="1"/>
          </p:nvPr>
        </p:nvSpPr>
        <p:spPr>
          <a:xfrm>
            <a:off x="533400" y="1600200"/>
            <a:ext cx="10134600" cy="42146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8B232B7-8FC3-4CC8-9313-DDE7F8ABBF6F}" type="slidenum">
              <a:rPr lang="en-US" smtClean="0"/>
              <a:t>‹#›</a:t>
            </a:fld>
            <a:endParaRPr lang="en-US"/>
          </a:p>
        </p:txBody>
      </p:sp>
      <p:pic>
        <p:nvPicPr>
          <p:cNvPr id="14" name="Picture 13">
            <a:extLst>
              <a:ext uri="{FF2B5EF4-FFF2-40B4-BE49-F238E27FC236}">
                <a16:creationId xmlns:a16="http://schemas.microsoft.com/office/drawing/2014/main" id="{F1143524-CA79-4A50-B1F6-9B1B977CA86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83587" y="5814820"/>
            <a:ext cx="2910425" cy="988693"/>
          </a:xfrm>
          <a:prstGeom prst="rect">
            <a:avLst/>
          </a:prstGeom>
        </p:spPr>
      </p:pic>
      <p:sp>
        <p:nvSpPr>
          <p:cNvPr id="16" name="Footer Placeholder 4">
            <a:extLst>
              <a:ext uri="{FF2B5EF4-FFF2-40B4-BE49-F238E27FC236}">
                <a16:creationId xmlns:a16="http://schemas.microsoft.com/office/drawing/2014/main" id="{8F38EB50-65DC-4843-AADC-98665F8C6A50}"/>
              </a:ext>
            </a:extLst>
          </p:cNvPr>
          <p:cNvSpPr>
            <a:spLocks noGrp="1"/>
          </p:cNvSpPr>
          <p:nvPr>
            <p:ph type="ftr" sz="quarter" idx="3"/>
          </p:nvPr>
        </p:nvSpPr>
        <p:spPr>
          <a:xfrm rot="16200000">
            <a:off x="8979950" y="2800889"/>
            <a:ext cx="5540183" cy="487680"/>
          </a:xfrm>
          <a:prstGeom prst="rect">
            <a:avLst/>
          </a:prstGeom>
        </p:spPr>
        <p:txBody>
          <a:bodyPr vert="horz" lIns="91440" tIns="45720" rIns="91440" bIns="45720" rtlCol="0" anchor="ctr"/>
          <a:lstStyle>
            <a:lvl1pPr algn="ctr">
              <a:defRPr sz="1200">
                <a:solidFill>
                  <a:schemeClr val="bg2"/>
                </a:solidFill>
                <a:latin typeface="Franklin Gothic Book" panose="020B0503020102020204" pitchFamily="34" charset="0"/>
              </a:defRPr>
            </a:lvl1pPr>
          </a:lstStyle>
          <a:p>
            <a:r>
              <a:rPr lang="en-US"/>
              <a:t>Footer Title</a:t>
            </a:r>
          </a:p>
        </p:txBody>
      </p:sp>
    </p:spTree>
    <p:extLst>
      <p:ext uri="{BB962C8B-B14F-4D97-AF65-F5344CB8AC3E}">
        <p14:creationId xmlns:p14="http://schemas.microsoft.com/office/powerpoint/2010/main" val="8559569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ubtitle and Content">
    <p:bg>
      <p:bgPr>
        <a:solidFill>
          <a:srgbClr val="EFEE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058400" cy="1143000"/>
          </a:xfrm>
        </p:spPr>
        <p:txBody>
          <a:bodyPr/>
          <a:lstStyle>
            <a:lvl1pPr>
              <a:defRPr b="0">
                <a:solidFill>
                  <a:srgbClr val="B71A24"/>
                </a:solidFill>
                <a:latin typeface="Franklin Gothic Demi" panose="020B0703020102020204" pitchFamily="34" charset="0"/>
              </a:defRPr>
            </a:lvl1pPr>
          </a:lstStyle>
          <a:p>
            <a:r>
              <a:rPr lang="en-US"/>
              <a:t>Click to edit Master title style</a:t>
            </a:r>
          </a:p>
        </p:txBody>
      </p:sp>
      <p:sp>
        <p:nvSpPr>
          <p:cNvPr id="3" name="Content Placeholder 2"/>
          <p:cNvSpPr>
            <a:spLocks noGrp="1"/>
          </p:cNvSpPr>
          <p:nvPr>
            <p:ph idx="1"/>
          </p:nvPr>
        </p:nvSpPr>
        <p:spPr>
          <a:xfrm>
            <a:off x="533400" y="2438400"/>
            <a:ext cx="10134600" cy="3376420"/>
          </a:xfrm>
        </p:spPr>
        <p:txBody>
          <a:bodyPr/>
          <a:lstStyle>
            <a:lvl1pPr>
              <a:buClr>
                <a:srgbClr val="B71A24"/>
              </a:buClr>
              <a:defRPr>
                <a:solidFill>
                  <a:schemeClr val="tx1"/>
                </a:solidFill>
              </a:defRPr>
            </a:lvl1pPr>
            <a:lvl2pPr>
              <a:buClr>
                <a:srgbClr val="B71A24"/>
              </a:buClr>
              <a:defRPr>
                <a:solidFill>
                  <a:schemeClr val="tx1"/>
                </a:solidFill>
              </a:defRPr>
            </a:lvl2pPr>
            <a:lvl3pPr>
              <a:buClr>
                <a:srgbClr val="B71A24"/>
              </a:buClr>
              <a:defRPr>
                <a:solidFill>
                  <a:schemeClr val="tx1"/>
                </a:solidFill>
              </a:defRPr>
            </a:lvl3pPr>
            <a:lvl4pPr>
              <a:buClr>
                <a:srgbClr val="B71A24"/>
              </a:buClr>
              <a:defRPr>
                <a:solidFill>
                  <a:schemeClr val="tx1"/>
                </a:solidFill>
              </a:defRPr>
            </a:lvl4pPr>
            <a:lvl5pPr>
              <a:buClr>
                <a:srgbClr val="B71A2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8B232B7-8FC3-4CC8-9313-DDE7F8ABBF6F}" type="slidenum">
              <a:rPr lang="en-US" smtClean="0"/>
              <a:t>‹#›</a:t>
            </a:fld>
            <a:endParaRPr lang="en-US"/>
          </a:p>
        </p:txBody>
      </p:sp>
      <p:pic>
        <p:nvPicPr>
          <p:cNvPr id="14" name="Picture 13">
            <a:extLst>
              <a:ext uri="{FF2B5EF4-FFF2-40B4-BE49-F238E27FC236}">
                <a16:creationId xmlns:a16="http://schemas.microsoft.com/office/drawing/2014/main" id="{F1143524-CA79-4A50-B1F6-9B1B977CA8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83587" y="5814820"/>
            <a:ext cx="2910425" cy="988694"/>
          </a:xfrm>
          <a:prstGeom prst="rect">
            <a:avLst/>
          </a:prstGeom>
        </p:spPr>
      </p:pic>
      <p:sp>
        <p:nvSpPr>
          <p:cNvPr id="8" name="Subtitle 2">
            <a:extLst>
              <a:ext uri="{FF2B5EF4-FFF2-40B4-BE49-F238E27FC236}">
                <a16:creationId xmlns:a16="http://schemas.microsoft.com/office/drawing/2014/main" id="{E28D4A60-C960-4327-961B-7DA38CE130C8}"/>
              </a:ext>
            </a:extLst>
          </p:cNvPr>
          <p:cNvSpPr>
            <a:spLocks noGrp="1"/>
          </p:cNvSpPr>
          <p:nvPr>
            <p:ph type="subTitle" idx="13"/>
          </p:nvPr>
        </p:nvSpPr>
        <p:spPr>
          <a:xfrm>
            <a:off x="609600" y="1417638"/>
            <a:ext cx="10058400" cy="533400"/>
          </a:xfrm>
          <a:noFill/>
        </p:spPr>
        <p:txBody>
          <a:bodyPr anchor="t">
            <a:noAutofit/>
          </a:bodyPr>
          <a:lstStyle>
            <a:lvl1pPr marL="0" indent="0" algn="l">
              <a:lnSpc>
                <a:spcPct val="78000"/>
              </a:lnSpc>
              <a:buNone/>
              <a:defRPr sz="2800" cap="all" baseline="0">
                <a:solidFill>
                  <a:schemeClr val="tx1"/>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6ED57931-95DB-480B-BB4F-F9605A93DEE8}"/>
              </a:ext>
            </a:extLst>
          </p:cNvPr>
          <p:cNvSpPr>
            <a:spLocks noGrp="1"/>
          </p:cNvSpPr>
          <p:nvPr>
            <p:ph type="ftr" sz="quarter" idx="3"/>
          </p:nvPr>
        </p:nvSpPr>
        <p:spPr>
          <a:xfrm rot="16200000">
            <a:off x="8979950" y="2800889"/>
            <a:ext cx="5540183" cy="487680"/>
          </a:xfrm>
          <a:prstGeom prst="rect">
            <a:avLst/>
          </a:prstGeom>
        </p:spPr>
        <p:txBody>
          <a:bodyPr vert="horz" lIns="91440" tIns="45720" rIns="91440" bIns="45720" rtlCol="0" anchor="ctr"/>
          <a:lstStyle>
            <a:lvl1pPr algn="ctr">
              <a:defRPr sz="1200">
                <a:solidFill>
                  <a:schemeClr val="bg2"/>
                </a:solidFill>
                <a:latin typeface="Franklin Gothic Book" panose="020B0503020102020204" pitchFamily="34" charset="0"/>
              </a:defRPr>
            </a:lvl1pPr>
          </a:lstStyle>
          <a:p>
            <a:r>
              <a:rPr lang="en-US"/>
              <a:t>Footer Title</a:t>
            </a:r>
          </a:p>
        </p:txBody>
      </p:sp>
    </p:spTree>
    <p:extLst>
      <p:ext uri="{BB962C8B-B14F-4D97-AF65-F5344CB8AC3E}">
        <p14:creationId xmlns:p14="http://schemas.microsoft.com/office/powerpoint/2010/main" val="1395011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Subtitle and Content NO LOGO">
    <p:bg>
      <p:bgPr>
        <a:solidFill>
          <a:srgbClr val="EFEE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058400" cy="1143000"/>
          </a:xfrm>
        </p:spPr>
        <p:txBody>
          <a:bodyPr/>
          <a:lstStyle>
            <a:lvl1pPr>
              <a:defRPr lang="en-US" dirty="0"/>
            </a:lvl1pPr>
          </a:lstStyle>
          <a:p>
            <a:r>
              <a:rPr lang="en-US"/>
              <a:t>Click to edit Master title style</a:t>
            </a:r>
          </a:p>
        </p:txBody>
      </p:sp>
      <p:sp>
        <p:nvSpPr>
          <p:cNvPr id="3" name="Content Placeholder 2"/>
          <p:cNvSpPr>
            <a:spLocks noGrp="1"/>
          </p:cNvSpPr>
          <p:nvPr>
            <p:ph idx="1"/>
          </p:nvPr>
        </p:nvSpPr>
        <p:spPr>
          <a:xfrm>
            <a:off x="533400" y="2438400"/>
            <a:ext cx="10134600" cy="3376420"/>
          </a:xfrm>
        </p:spPr>
        <p:txBody>
          <a:bodyPr/>
          <a:lstStyle>
            <a:lvl1pPr>
              <a:buClr>
                <a:srgbClr val="B71A24"/>
              </a:buClr>
              <a:defRPr>
                <a:solidFill>
                  <a:schemeClr val="tx1"/>
                </a:solidFill>
              </a:defRPr>
            </a:lvl1pPr>
            <a:lvl2pPr>
              <a:buClr>
                <a:srgbClr val="B71A24"/>
              </a:buClr>
              <a:defRPr>
                <a:solidFill>
                  <a:schemeClr val="tx1"/>
                </a:solidFill>
              </a:defRPr>
            </a:lvl2pPr>
            <a:lvl3pPr>
              <a:buClr>
                <a:srgbClr val="B71A24"/>
              </a:buClr>
              <a:defRPr>
                <a:solidFill>
                  <a:schemeClr val="tx1"/>
                </a:solidFill>
              </a:defRPr>
            </a:lvl3pPr>
            <a:lvl4pPr>
              <a:buClr>
                <a:srgbClr val="B71A24"/>
              </a:buClr>
              <a:defRPr>
                <a:solidFill>
                  <a:schemeClr val="tx1"/>
                </a:solidFill>
              </a:defRPr>
            </a:lvl4pPr>
            <a:lvl5pPr>
              <a:buClr>
                <a:srgbClr val="B71A2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8B232B7-8FC3-4CC8-9313-DDE7F8ABBF6F}" type="slidenum">
              <a:rPr lang="en-US" smtClean="0"/>
              <a:t>‹#›</a:t>
            </a:fld>
            <a:endParaRPr lang="en-US"/>
          </a:p>
        </p:txBody>
      </p:sp>
      <p:sp>
        <p:nvSpPr>
          <p:cNvPr id="8" name="Subtitle 2">
            <a:extLst>
              <a:ext uri="{FF2B5EF4-FFF2-40B4-BE49-F238E27FC236}">
                <a16:creationId xmlns:a16="http://schemas.microsoft.com/office/drawing/2014/main" id="{E28D4A60-C960-4327-961B-7DA38CE130C8}"/>
              </a:ext>
            </a:extLst>
          </p:cNvPr>
          <p:cNvSpPr>
            <a:spLocks noGrp="1"/>
          </p:cNvSpPr>
          <p:nvPr>
            <p:ph type="subTitle" idx="13"/>
          </p:nvPr>
        </p:nvSpPr>
        <p:spPr>
          <a:xfrm>
            <a:off x="609600" y="1417638"/>
            <a:ext cx="10058400" cy="533400"/>
          </a:xfrm>
          <a:noFill/>
        </p:spPr>
        <p:txBody>
          <a:bodyPr anchor="t">
            <a:noAutofit/>
          </a:bodyPr>
          <a:lstStyle>
            <a:lvl1pPr marL="0" indent="0" algn="l">
              <a:lnSpc>
                <a:spcPct val="78000"/>
              </a:lnSpc>
              <a:buNone/>
              <a:defRPr sz="2800" cap="all" baseline="0">
                <a:solidFill>
                  <a:schemeClr val="tx1"/>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82D7558F-E47B-4469-8040-3E15D298848D}"/>
              </a:ext>
            </a:extLst>
          </p:cNvPr>
          <p:cNvSpPr>
            <a:spLocks noGrp="1"/>
          </p:cNvSpPr>
          <p:nvPr>
            <p:ph type="ftr" sz="quarter" idx="3"/>
          </p:nvPr>
        </p:nvSpPr>
        <p:spPr>
          <a:xfrm rot="16200000">
            <a:off x="8979950" y="2800889"/>
            <a:ext cx="5540183" cy="487680"/>
          </a:xfrm>
          <a:prstGeom prst="rect">
            <a:avLst/>
          </a:prstGeom>
        </p:spPr>
        <p:txBody>
          <a:bodyPr vert="horz" lIns="91440" tIns="45720" rIns="91440" bIns="45720" rtlCol="0" anchor="ctr"/>
          <a:lstStyle>
            <a:lvl1pPr algn="ctr">
              <a:defRPr sz="1200">
                <a:solidFill>
                  <a:schemeClr val="bg2"/>
                </a:solidFill>
                <a:latin typeface="Franklin Gothic Book" panose="020B0503020102020204" pitchFamily="34" charset="0"/>
              </a:defRPr>
            </a:lvl1pPr>
          </a:lstStyle>
          <a:p>
            <a:r>
              <a:rPr lang="en-US"/>
              <a:t>Footer Title</a:t>
            </a:r>
          </a:p>
        </p:txBody>
      </p:sp>
    </p:spTree>
    <p:extLst>
      <p:ext uri="{BB962C8B-B14F-4D97-AF65-F5344CB8AC3E}">
        <p14:creationId xmlns:p14="http://schemas.microsoft.com/office/powerpoint/2010/main" val="31492055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058400" cy="1143000"/>
          </a:xfrm>
        </p:spPr>
        <p:txBody>
          <a:bodyPr/>
          <a:lstStyle>
            <a:lvl1pPr>
              <a:defRPr b="0">
                <a:solidFill>
                  <a:schemeClr val="bg1"/>
                </a:solidFill>
                <a:latin typeface="Franklin Gothic Demi" panose="020B0703020102020204" pitchFamily="34" charset="0"/>
              </a:defRPr>
            </a:lvl1pPr>
          </a:lstStyle>
          <a:p>
            <a:r>
              <a:rPr lang="en-US"/>
              <a:t>Click to edit Master title style</a:t>
            </a:r>
          </a:p>
        </p:txBody>
      </p:sp>
      <p:sp>
        <p:nvSpPr>
          <p:cNvPr id="3" name="Content Placeholder 2"/>
          <p:cNvSpPr>
            <a:spLocks noGrp="1"/>
          </p:cNvSpPr>
          <p:nvPr>
            <p:ph idx="1"/>
          </p:nvPr>
        </p:nvSpPr>
        <p:spPr>
          <a:xfrm>
            <a:off x="533400" y="1600200"/>
            <a:ext cx="10134600" cy="4214620"/>
          </a:xfrm>
        </p:spPr>
        <p:txBody>
          <a:bodyPr/>
          <a:lstStyle>
            <a:lvl1pPr>
              <a:buClr>
                <a:srgbClr val="B71A24"/>
              </a:buClr>
              <a:defRPr>
                <a:solidFill>
                  <a:schemeClr val="bg1"/>
                </a:solidFill>
              </a:defRPr>
            </a:lvl1pPr>
            <a:lvl2pPr>
              <a:buClr>
                <a:srgbClr val="B71A24"/>
              </a:buClr>
              <a:defRPr>
                <a:solidFill>
                  <a:schemeClr val="bg1"/>
                </a:solidFill>
              </a:defRPr>
            </a:lvl2pPr>
            <a:lvl3pPr>
              <a:buClr>
                <a:srgbClr val="B71A24"/>
              </a:buClr>
              <a:defRPr>
                <a:solidFill>
                  <a:schemeClr val="bg1"/>
                </a:solidFill>
              </a:defRPr>
            </a:lvl3pPr>
            <a:lvl4pPr>
              <a:buClr>
                <a:srgbClr val="B71A24"/>
              </a:buClr>
              <a:defRPr>
                <a:solidFill>
                  <a:schemeClr val="bg1"/>
                </a:solidFill>
              </a:defRPr>
            </a:lvl4pPr>
            <a:lvl5pPr>
              <a:buClr>
                <a:srgbClr val="B71A2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8B232B7-8FC3-4CC8-9313-DDE7F8ABBF6F}" type="slidenum">
              <a:rPr lang="en-US" smtClean="0"/>
              <a:t>‹#›</a:t>
            </a:fld>
            <a:endParaRPr lang="en-US"/>
          </a:p>
        </p:txBody>
      </p:sp>
    </p:spTree>
    <p:extLst>
      <p:ext uri="{BB962C8B-B14F-4D97-AF65-F5344CB8AC3E}">
        <p14:creationId xmlns:p14="http://schemas.microsoft.com/office/powerpoint/2010/main" val="904802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367337"/>
            <a:ext cx="9704915" cy="1168400"/>
          </a:xfrm>
        </p:spPr>
        <p:txBody>
          <a:bodyPr anchor="t"/>
          <a:lstStyle>
            <a:lvl1pPr algn="l">
              <a:lnSpc>
                <a:spcPct val="78000"/>
              </a:lnSpc>
              <a:defRPr sz="4800" b="0" cap="none" baseline="0"/>
            </a:lvl1pPr>
          </a:lstStyle>
          <a:p>
            <a:r>
              <a:rPr lang="en-US"/>
              <a:t>Click to edit Master title style</a:t>
            </a:r>
          </a:p>
        </p:txBody>
      </p:sp>
      <p:sp>
        <p:nvSpPr>
          <p:cNvPr id="3" name="Text Placeholder 2"/>
          <p:cNvSpPr>
            <a:spLocks noGrp="1"/>
          </p:cNvSpPr>
          <p:nvPr>
            <p:ph type="body" idx="1"/>
          </p:nvPr>
        </p:nvSpPr>
        <p:spPr>
          <a:xfrm>
            <a:off x="963085" y="3733800"/>
            <a:ext cx="8180916" cy="1633538"/>
          </a:xfrm>
        </p:spPr>
        <p:txBody>
          <a:bodyPr anchor="b">
            <a:normAutofit/>
          </a:bodyPr>
          <a:lstStyle>
            <a:lvl1pPr marL="0" indent="0">
              <a:buNone/>
              <a:defRPr sz="2000">
                <a:solidFill>
                  <a:schemeClr val="bg1">
                    <a:lumMod val="50000"/>
                  </a:schemeClr>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8B232B7-8FC3-4CC8-9313-DDE7F8ABBF6F}" type="slidenum">
              <a:rPr lang="en-US" smtClean="0"/>
              <a:t>‹#›</a:t>
            </a:fld>
            <a:endParaRPr lang="en-US"/>
          </a:p>
        </p:txBody>
      </p:sp>
      <p:pic>
        <p:nvPicPr>
          <p:cNvPr id="8" name="Picture 7">
            <a:extLst>
              <a:ext uri="{FF2B5EF4-FFF2-40B4-BE49-F238E27FC236}">
                <a16:creationId xmlns:a16="http://schemas.microsoft.com/office/drawing/2014/main" id="{DB2DACE0-B8AE-42FD-81DD-3FC58C634E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3497" y="97737"/>
            <a:ext cx="4198503" cy="1426263"/>
          </a:xfrm>
          <a:prstGeom prst="rect">
            <a:avLst/>
          </a:prstGeom>
        </p:spPr>
      </p:pic>
    </p:spTree>
    <p:extLst>
      <p:ext uri="{BB962C8B-B14F-4D97-AF65-F5344CB8AC3E}">
        <p14:creationId xmlns:p14="http://schemas.microsoft.com/office/powerpoint/2010/main" val="17559223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E3170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5367337"/>
            <a:ext cx="9704915" cy="1168400"/>
          </a:xfrm>
        </p:spPr>
        <p:txBody>
          <a:bodyPr anchor="t"/>
          <a:lstStyle>
            <a:lvl1pPr algn="l">
              <a:lnSpc>
                <a:spcPct val="78000"/>
              </a:lnSpc>
              <a:defRPr sz="4800" b="0" cap="none"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5" y="3733800"/>
            <a:ext cx="8180916" cy="1633538"/>
          </a:xfrm>
        </p:spPr>
        <p:txBody>
          <a:bodyPr anchor="b">
            <a:normAutofit/>
          </a:bodyPr>
          <a:lstStyle>
            <a:lvl1pPr marL="0" indent="0">
              <a:buNone/>
              <a:defRPr sz="2000">
                <a:solidFill>
                  <a:srgbClr val="FBA39D"/>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8B232B7-8FC3-4CC8-9313-DDE7F8ABBF6F}" type="slidenum">
              <a:rPr lang="en-US" smtClean="0"/>
              <a:t>‹#›</a:t>
            </a:fld>
            <a:endParaRPr lang="en-US"/>
          </a:p>
        </p:txBody>
      </p:sp>
      <p:pic>
        <p:nvPicPr>
          <p:cNvPr id="10" name="Picture 9">
            <a:extLst>
              <a:ext uri="{FF2B5EF4-FFF2-40B4-BE49-F238E27FC236}">
                <a16:creationId xmlns:a16="http://schemas.microsoft.com/office/drawing/2014/main" id="{945A4186-E93F-4795-91CB-B0B7652FE1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3497" y="97737"/>
            <a:ext cx="4198502" cy="1426263"/>
          </a:xfrm>
          <a:prstGeom prst="rect">
            <a:avLst/>
          </a:prstGeom>
        </p:spPr>
      </p:pic>
    </p:spTree>
    <p:extLst>
      <p:ext uri="{BB962C8B-B14F-4D97-AF65-F5344CB8AC3E}">
        <p14:creationId xmlns:p14="http://schemas.microsoft.com/office/powerpoint/2010/main" val="42117299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536192"/>
            <a:ext cx="4876800" cy="4278628"/>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67399" y="1536192"/>
            <a:ext cx="4876799" cy="4278628"/>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8B232B7-8FC3-4CC8-9313-DDE7F8ABBF6F}" type="slidenum">
              <a:rPr lang="en-US" smtClean="0"/>
              <a:t>‹#›</a:t>
            </a:fld>
            <a:endParaRPr lang="en-US"/>
          </a:p>
        </p:txBody>
      </p:sp>
      <p:pic>
        <p:nvPicPr>
          <p:cNvPr id="14" name="Picture 13">
            <a:extLst>
              <a:ext uri="{FF2B5EF4-FFF2-40B4-BE49-F238E27FC236}">
                <a16:creationId xmlns:a16="http://schemas.microsoft.com/office/drawing/2014/main" id="{9EED9B73-A1DC-4533-8861-36013F113D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83587" y="5814820"/>
            <a:ext cx="2910425" cy="988694"/>
          </a:xfrm>
          <a:prstGeom prst="rect">
            <a:avLst/>
          </a:prstGeom>
        </p:spPr>
      </p:pic>
      <p:sp>
        <p:nvSpPr>
          <p:cNvPr id="9" name="Footer Placeholder 4">
            <a:extLst>
              <a:ext uri="{FF2B5EF4-FFF2-40B4-BE49-F238E27FC236}">
                <a16:creationId xmlns:a16="http://schemas.microsoft.com/office/drawing/2014/main" id="{915B1261-0B25-4828-904F-8561BA1BD59D}"/>
              </a:ext>
            </a:extLst>
          </p:cNvPr>
          <p:cNvSpPr>
            <a:spLocks noGrp="1"/>
          </p:cNvSpPr>
          <p:nvPr>
            <p:ph type="ftr" sz="quarter" idx="3"/>
          </p:nvPr>
        </p:nvSpPr>
        <p:spPr>
          <a:xfrm rot="16200000">
            <a:off x="8979950" y="2800889"/>
            <a:ext cx="5540183" cy="487680"/>
          </a:xfrm>
          <a:prstGeom prst="rect">
            <a:avLst/>
          </a:prstGeom>
        </p:spPr>
        <p:txBody>
          <a:bodyPr vert="horz" lIns="91440" tIns="45720" rIns="91440" bIns="45720" rtlCol="0" anchor="ctr"/>
          <a:lstStyle>
            <a:lvl1pPr algn="ctr">
              <a:defRPr sz="1200">
                <a:solidFill>
                  <a:schemeClr val="bg2"/>
                </a:solidFill>
                <a:latin typeface="Franklin Gothic Book" panose="020B0503020102020204" pitchFamily="34" charset="0"/>
              </a:defRPr>
            </a:lvl1pPr>
          </a:lstStyle>
          <a:p>
            <a:r>
              <a:rPr lang="en-US"/>
              <a:t>Footer Title</a:t>
            </a:r>
          </a:p>
        </p:txBody>
      </p:sp>
    </p:spTree>
    <p:extLst>
      <p:ext uri="{BB962C8B-B14F-4D97-AF65-F5344CB8AC3E}">
        <p14:creationId xmlns:p14="http://schemas.microsoft.com/office/powerpoint/2010/main" val="32477293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058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3400" y="1535113"/>
            <a:ext cx="4876800" cy="639762"/>
          </a:xfrm>
        </p:spPr>
        <p:txBody>
          <a:bodyPr anchor="b">
            <a:noAutofit/>
          </a:bodyPr>
          <a:lstStyle>
            <a:lvl1pPr marL="0" indent="0" algn="l">
              <a:lnSpc>
                <a:spcPct val="78000"/>
              </a:lnSpc>
              <a:buNone/>
              <a:defRPr sz="2200" b="0" cap="all" baseline="0">
                <a:solidFill>
                  <a:schemeClr val="tx1"/>
                </a:solidFill>
                <a:latin typeface="Franklin Gothic Demi Cond" panose="020B07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3401" y="2256214"/>
            <a:ext cx="4876800" cy="3558603"/>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67398" y="1535113"/>
            <a:ext cx="4876800" cy="639762"/>
          </a:xfrm>
        </p:spPr>
        <p:txBody>
          <a:bodyPr anchor="b">
            <a:noAutofit/>
          </a:bodyPr>
          <a:lstStyle>
            <a:lvl1pPr marL="0" indent="0" algn="l">
              <a:lnSpc>
                <a:spcPct val="78000"/>
              </a:lnSpc>
              <a:buNone/>
              <a:defRPr sz="2200" b="0" cap="all" baseline="0">
                <a:solidFill>
                  <a:schemeClr val="tx1"/>
                </a:solidFill>
                <a:latin typeface="Franklin Gothic Demi Cond" panose="020B07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7398" y="2256214"/>
            <a:ext cx="4876800" cy="3558603"/>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ln>
            <a:noFill/>
          </a:ln>
        </p:spPr>
        <p:txBody>
          <a:bodyPr/>
          <a:lstStyle>
            <a:lvl1pPr>
              <a:defRPr sz="1400"/>
            </a:lvl1pPr>
          </a:lstStyle>
          <a:p>
            <a:fld id="{B8B232B7-8FC3-4CC8-9313-DDE7F8ABBF6F}" type="slidenum">
              <a:rPr lang="en-US" smtClean="0"/>
              <a:pPr/>
              <a:t>‹#›</a:t>
            </a:fld>
            <a:endParaRPr lang="en-US"/>
          </a:p>
        </p:txBody>
      </p:sp>
      <p:cxnSp>
        <p:nvCxnSpPr>
          <p:cNvPr id="13" name="Straight Connector 12">
            <a:extLst>
              <a:ext uri="{FF2B5EF4-FFF2-40B4-BE49-F238E27FC236}">
                <a16:creationId xmlns:a16="http://schemas.microsoft.com/office/drawing/2014/main" id="{4E2D4F40-BEAA-4428-8C4F-D22EC06E4C77}"/>
              </a:ext>
            </a:extLst>
          </p:cNvPr>
          <p:cNvCxnSpPr>
            <a:cxnSpLocks/>
          </p:cNvCxnSpPr>
          <p:nvPr userDrawn="1"/>
        </p:nvCxnSpPr>
        <p:spPr>
          <a:xfrm>
            <a:off x="609600" y="2174875"/>
            <a:ext cx="4800600" cy="0"/>
          </a:xfrm>
          <a:prstGeom prst="line">
            <a:avLst/>
          </a:prstGeom>
          <a:ln>
            <a:solidFill>
              <a:srgbClr val="B71A2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61AD16A-DBAC-4F87-8568-101FB3413467}"/>
              </a:ext>
            </a:extLst>
          </p:cNvPr>
          <p:cNvCxnSpPr>
            <a:cxnSpLocks/>
          </p:cNvCxnSpPr>
          <p:nvPr userDrawn="1"/>
        </p:nvCxnSpPr>
        <p:spPr>
          <a:xfrm>
            <a:off x="5943596" y="2174875"/>
            <a:ext cx="4800602" cy="0"/>
          </a:xfrm>
          <a:prstGeom prst="line">
            <a:avLst/>
          </a:prstGeom>
          <a:ln>
            <a:solidFill>
              <a:srgbClr val="B71A24"/>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CAB09A1-1105-49F5-9B6B-3FB0A19B6E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83587" y="5814820"/>
            <a:ext cx="2910425" cy="988694"/>
          </a:xfrm>
          <a:prstGeom prst="rect">
            <a:avLst/>
          </a:prstGeom>
        </p:spPr>
      </p:pic>
      <p:sp>
        <p:nvSpPr>
          <p:cNvPr id="15" name="Footer Placeholder 4">
            <a:extLst>
              <a:ext uri="{FF2B5EF4-FFF2-40B4-BE49-F238E27FC236}">
                <a16:creationId xmlns:a16="http://schemas.microsoft.com/office/drawing/2014/main" id="{B2B15598-706B-4750-B40C-1D785661C109}"/>
              </a:ext>
            </a:extLst>
          </p:cNvPr>
          <p:cNvSpPr>
            <a:spLocks noGrp="1"/>
          </p:cNvSpPr>
          <p:nvPr>
            <p:ph type="ftr" sz="quarter" idx="13"/>
          </p:nvPr>
        </p:nvSpPr>
        <p:spPr>
          <a:xfrm rot="16200000">
            <a:off x="8979950" y="2800889"/>
            <a:ext cx="5540183" cy="487680"/>
          </a:xfrm>
          <a:prstGeom prst="rect">
            <a:avLst/>
          </a:prstGeom>
        </p:spPr>
        <p:txBody>
          <a:bodyPr vert="horz" lIns="91440" tIns="45720" rIns="91440" bIns="45720" rtlCol="0" anchor="ctr"/>
          <a:lstStyle>
            <a:lvl1pPr algn="ctr">
              <a:defRPr sz="1200">
                <a:solidFill>
                  <a:schemeClr val="bg2"/>
                </a:solidFill>
                <a:latin typeface="Franklin Gothic Book" panose="020B0503020102020204" pitchFamily="34" charset="0"/>
              </a:defRPr>
            </a:lvl1pPr>
          </a:lstStyle>
          <a:p>
            <a:r>
              <a:rPr lang="en-US"/>
              <a:t>Footer Title</a:t>
            </a:r>
          </a:p>
        </p:txBody>
      </p:sp>
    </p:spTree>
    <p:extLst>
      <p:ext uri="{BB962C8B-B14F-4D97-AF65-F5344CB8AC3E}">
        <p14:creationId xmlns:p14="http://schemas.microsoft.com/office/powerpoint/2010/main" val="21470203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042689" cy="1143000"/>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B8B232B7-8FC3-4CC8-9313-DDE7F8ABBF6F}" type="slidenum">
              <a:rPr lang="en-US" smtClean="0"/>
              <a:t>‹#›</a:t>
            </a:fld>
            <a:endParaRPr lang="en-US"/>
          </a:p>
        </p:txBody>
      </p:sp>
      <p:pic>
        <p:nvPicPr>
          <p:cNvPr id="12" name="Picture 11">
            <a:extLst>
              <a:ext uri="{FF2B5EF4-FFF2-40B4-BE49-F238E27FC236}">
                <a16:creationId xmlns:a16="http://schemas.microsoft.com/office/drawing/2014/main" id="{B3F9B814-59D9-41F4-A5D1-E0AD3783F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83587" y="5814820"/>
            <a:ext cx="2910425" cy="988694"/>
          </a:xfrm>
          <a:prstGeom prst="rect">
            <a:avLst/>
          </a:prstGeom>
        </p:spPr>
      </p:pic>
      <p:sp>
        <p:nvSpPr>
          <p:cNvPr id="7" name="Footer Placeholder 4">
            <a:extLst>
              <a:ext uri="{FF2B5EF4-FFF2-40B4-BE49-F238E27FC236}">
                <a16:creationId xmlns:a16="http://schemas.microsoft.com/office/drawing/2014/main" id="{5539C3FB-26D9-47CE-A585-3DE0BFD49087}"/>
              </a:ext>
            </a:extLst>
          </p:cNvPr>
          <p:cNvSpPr>
            <a:spLocks noGrp="1"/>
          </p:cNvSpPr>
          <p:nvPr>
            <p:ph type="ftr" sz="quarter" idx="3"/>
          </p:nvPr>
        </p:nvSpPr>
        <p:spPr>
          <a:xfrm rot="16200000">
            <a:off x="8979950" y="2800889"/>
            <a:ext cx="5540183" cy="487680"/>
          </a:xfrm>
          <a:prstGeom prst="rect">
            <a:avLst/>
          </a:prstGeom>
        </p:spPr>
        <p:txBody>
          <a:bodyPr vert="horz" lIns="91440" tIns="45720" rIns="91440" bIns="45720" rtlCol="0" anchor="ctr"/>
          <a:lstStyle>
            <a:lvl1pPr algn="ctr">
              <a:defRPr sz="1200">
                <a:solidFill>
                  <a:schemeClr val="bg2"/>
                </a:solidFill>
                <a:latin typeface="Franklin Gothic Book" panose="020B0503020102020204" pitchFamily="34" charset="0"/>
              </a:defRPr>
            </a:lvl1pPr>
          </a:lstStyle>
          <a:p>
            <a:r>
              <a:rPr lang="en-US"/>
              <a:t>Footer Title</a:t>
            </a:r>
          </a:p>
        </p:txBody>
      </p:sp>
    </p:spTree>
    <p:extLst>
      <p:ext uri="{BB962C8B-B14F-4D97-AF65-F5344CB8AC3E}">
        <p14:creationId xmlns:p14="http://schemas.microsoft.com/office/powerpoint/2010/main" val="32581090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1_Title Only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042689" cy="1143000"/>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B8B232B7-8FC3-4CC8-9313-DDE7F8ABBF6F}" type="slidenum">
              <a:rPr lang="en-US" smtClean="0"/>
              <a:t>‹#›</a:t>
            </a:fld>
            <a:endParaRPr lang="en-US"/>
          </a:p>
        </p:txBody>
      </p:sp>
      <p:sp>
        <p:nvSpPr>
          <p:cNvPr id="6" name="Footer Placeholder 4">
            <a:extLst>
              <a:ext uri="{FF2B5EF4-FFF2-40B4-BE49-F238E27FC236}">
                <a16:creationId xmlns:a16="http://schemas.microsoft.com/office/drawing/2014/main" id="{3067AB33-FA65-4B91-AEF6-21EA9644B36D}"/>
              </a:ext>
            </a:extLst>
          </p:cNvPr>
          <p:cNvSpPr>
            <a:spLocks noGrp="1"/>
          </p:cNvSpPr>
          <p:nvPr>
            <p:ph type="ftr" sz="quarter" idx="3"/>
          </p:nvPr>
        </p:nvSpPr>
        <p:spPr>
          <a:xfrm rot="16200000">
            <a:off x="8979950" y="2800889"/>
            <a:ext cx="5540183" cy="487680"/>
          </a:xfrm>
          <a:prstGeom prst="rect">
            <a:avLst/>
          </a:prstGeom>
        </p:spPr>
        <p:txBody>
          <a:bodyPr vert="horz" lIns="91440" tIns="45720" rIns="91440" bIns="45720" rtlCol="0" anchor="ctr"/>
          <a:lstStyle>
            <a:lvl1pPr algn="ctr">
              <a:defRPr sz="1200">
                <a:solidFill>
                  <a:schemeClr val="bg2"/>
                </a:solidFill>
                <a:latin typeface="Franklin Gothic Book" panose="020B0503020102020204" pitchFamily="34" charset="0"/>
              </a:defRPr>
            </a:lvl1pPr>
          </a:lstStyle>
          <a:p>
            <a:r>
              <a:rPr lang="en-US"/>
              <a:t>Footer Title</a:t>
            </a:r>
          </a:p>
        </p:txBody>
      </p:sp>
    </p:spTree>
    <p:extLst>
      <p:ext uri="{BB962C8B-B14F-4D97-AF65-F5344CB8AC3E}">
        <p14:creationId xmlns:p14="http://schemas.microsoft.com/office/powerpoint/2010/main" val="3208015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F107E-D52D-4CBA-B762-38895B083C3C}"/>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91FA6A-2F8B-4114-942C-BCCA9609D3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BB717A-58F4-40B0-9CD8-78DFD1B8BA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A00342-87C1-4421-AB51-45EFB3AC6445}"/>
              </a:ext>
            </a:extLst>
          </p:cNvPr>
          <p:cNvSpPr>
            <a:spLocks noGrp="1"/>
          </p:cNvSpPr>
          <p:nvPr>
            <p:ph type="dt" sz="half" idx="10"/>
          </p:nvPr>
        </p:nvSpPr>
        <p:spPr/>
        <p:txBody>
          <a:bodyPr/>
          <a:lstStyle/>
          <a:p>
            <a:fld id="{A6B722DA-4D7F-4A26-87F9-ED71EF80CB70}" type="datetimeFigureOut">
              <a:rPr lang="en-US" smtClean="0"/>
              <a:t>2/28/2024</a:t>
            </a:fld>
            <a:endParaRPr lang="en-US"/>
          </a:p>
        </p:txBody>
      </p:sp>
      <p:sp>
        <p:nvSpPr>
          <p:cNvPr id="6" name="Footer Placeholder 5">
            <a:extLst>
              <a:ext uri="{FF2B5EF4-FFF2-40B4-BE49-F238E27FC236}">
                <a16:creationId xmlns:a16="http://schemas.microsoft.com/office/drawing/2014/main" id="{CE5EA25A-1E11-415C-B390-10867A37CE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73448D-B102-439D-9C81-F897127E91FE}"/>
              </a:ext>
            </a:extLst>
          </p:cNvPr>
          <p:cNvSpPr>
            <a:spLocks noGrp="1"/>
          </p:cNvSpPr>
          <p:nvPr>
            <p:ph type="sldNum" sz="quarter" idx="12"/>
          </p:nvPr>
        </p:nvSpPr>
        <p:spPr/>
        <p:txBody>
          <a:bodyPr/>
          <a:lstStyle/>
          <a:p>
            <a:fld id="{71F2BEAA-ECF7-436E-BB92-03836D073776}" type="slidenum">
              <a:rPr lang="en-US" smtClean="0"/>
              <a:t>‹#›</a:t>
            </a:fld>
            <a:endParaRPr lang="en-US"/>
          </a:p>
        </p:txBody>
      </p:sp>
    </p:spTree>
    <p:extLst>
      <p:ext uri="{BB962C8B-B14F-4D97-AF65-F5344CB8AC3E}">
        <p14:creationId xmlns:p14="http://schemas.microsoft.com/office/powerpoint/2010/main" val="29418789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8B232B7-8FC3-4CC8-9313-DDE7F8ABBF6F}" type="slidenum">
              <a:rPr lang="en-US" smtClean="0"/>
              <a:t>‹#›</a:t>
            </a:fld>
            <a:endParaRPr lang="en-US"/>
          </a:p>
        </p:txBody>
      </p:sp>
      <p:sp>
        <p:nvSpPr>
          <p:cNvPr id="5" name="Footer Placeholder 4">
            <a:extLst>
              <a:ext uri="{FF2B5EF4-FFF2-40B4-BE49-F238E27FC236}">
                <a16:creationId xmlns:a16="http://schemas.microsoft.com/office/drawing/2014/main" id="{2812ED64-7200-485A-AAF0-E4B47E46A49A}"/>
              </a:ext>
            </a:extLst>
          </p:cNvPr>
          <p:cNvSpPr>
            <a:spLocks noGrp="1"/>
          </p:cNvSpPr>
          <p:nvPr>
            <p:ph type="ftr" sz="quarter" idx="3"/>
          </p:nvPr>
        </p:nvSpPr>
        <p:spPr>
          <a:xfrm rot="16200000">
            <a:off x="8979950" y="2800889"/>
            <a:ext cx="5540183" cy="487680"/>
          </a:xfrm>
          <a:prstGeom prst="rect">
            <a:avLst/>
          </a:prstGeom>
        </p:spPr>
        <p:txBody>
          <a:bodyPr vert="horz" lIns="91440" tIns="45720" rIns="91440" bIns="45720" rtlCol="0" anchor="ctr"/>
          <a:lstStyle>
            <a:lvl1pPr algn="ctr">
              <a:defRPr sz="1200">
                <a:solidFill>
                  <a:schemeClr val="bg2"/>
                </a:solidFill>
                <a:latin typeface="Franklin Gothic Book" panose="020B0503020102020204" pitchFamily="34" charset="0"/>
              </a:defRPr>
            </a:lvl1pPr>
          </a:lstStyle>
          <a:p>
            <a:r>
              <a:rPr lang="en-US"/>
              <a:t>Footer Title</a:t>
            </a:r>
          </a:p>
        </p:txBody>
      </p:sp>
    </p:spTree>
    <p:extLst>
      <p:ext uri="{BB962C8B-B14F-4D97-AF65-F5344CB8AC3E}">
        <p14:creationId xmlns:p14="http://schemas.microsoft.com/office/powerpoint/2010/main" val="4871582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4A23D8-C0A5-4097-BD61-EAFD98BEDC3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3046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724400"/>
            <a:ext cx="10042689" cy="594360"/>
          </a:xfrm>
        </p:spPr>
        <p:txBody>
          <a:bodyPr anchor="b"/>
          <a:lstStyle>
            <a:lvl1pPr algn="ctr">
              <a:lnSpc>
                <a:spcPct val="78000"/>
              </a:lnSpc>
              <a:defRPr sz="2200" b="0" cap="all" spc="0" baseline="0">
                <a:solidFill>
                  <a:schemeClr val="tx1"/>
                </a:solidFill>
                <a:latin typeface="Franklin Gothic Demi Cond" panose="020B0706030402020204" pitchFamily="34" charset="0"/>
              </a:defRPr>
            </a:lvl1pPr>
          </a:lstStyle>
          <a:p>
            <a:r>
              <a:rPr lang="en-US"/>
              <a:t>Click to edit Master title style</a:t>
            </a:r>
          </a:p>
        </p:txBody>
      </p:sp>
      <p:sp>
        <p:nvSpPr>
          <p:cNvPr id="4" name="Text Placeholder 3"/>
          <p:cNvSpPr>
            <a:spLocks noGrp="1"/>
          </p:cNvSpPr>
          <p:nvPr>
            <p:ph type="body" sz="half" idx="2"/>
          </p:nvPr>
        </p:nvSpPr>
        <p:spPr>
          <a:xfrm>
            <a:off x="609600" y="5324856"/>
            <a:ext cx="10042689" cy="609600"/>
          </a:xfrm>
        </p:spPr>
        <p:txBody>
          <a:bodyPr>
            <a:normAutofit/>
          </a:bodyPr>
          <a:lstStyle>
            <a:lvl1pPr marL="0" indent="0" algn="ctr">
              <a:buNone/>
              <a:defRPr sz="1600">
                <a:solidFill>
                  <a:schemeClr val="bg1">
                    <a:lumMod val="50000"/>
                  </a:schemeClr>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8B232B7-8FC3-4CC8-9313-DDE7F8ABBF6F}" type="slidenum">
              <a:rPr lang="en-US" smtClean="0"/>
              <a:t>‹#›</a:t>
            </a:fld>
            <a:endParaRPr lang="en-US"/>
          </a:p>
        </p:txBody>
      </p:sp>
      <p:sp>
        <p:nvSpPr>
          <p:cNvPr id="9" name="Content Placeholder 8"/>
          <p:cNvSpPr>
            <a:spLocks noGrp="1"/>
          </p:cNvSpPr>
          <p:nvPr>
            <p:ph sz="quarter" idx="13"/>
          </p:nvPr>
        </p:nvSpPr>
        <p:spPr>
          <a:xfrm>
            <a:off x="533400" y="381000"/>
            <a:ext cx="10118887"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F08FAB0F-277F-4E7E-B081-62CE244B19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83587" y="5814820"/>
            <a:ext cx="2910425" cy="988694"/>
          </a:xfrm>
          <a:prstGeom prst="rect">
            <a:avLst/>
          </a:prstGeom>
        </p:spPr>
      </p:pic>
      <p:sp>
        <p:nvSpPr>
          <p:cNvPr id="10" name="Footer Placeholder 4">
            <a:extLst>
              <a:ext uri="{FF2B5EF4-FFF2-40B4-BE49-F238E27FC236}">
                <a16:creationId xmlns:a16="http://schemas.microsoft.com/office/drawing/2014/main" id="{34F9A233-795A-4508-8A51-78901D476DBF}"/>
              </a:ext>
            </a:extLst>
          </p:cNvPr>
          <p:cNvSpPr>
            <a:spLocks noGrp="1"/>
          </p:cNvSpPr>
          <p:nvPr>
            <p:ph type="ftr" sz="quarter" idx="3"/>
          </p:nvPr>
        </p:nvSpPr>
        <p:spPr>
          <a:xfrm rot="16200000">
            <a:off x="8979950" y="2800889"/>
            <a:ext cx="5540183" cy="487680"/>
          </a:xfrm>
          <a:prstGeom prst="rect">
            <a:avLst/>
          </a:prstGeom>
        </p:spPr>
        <p:txBody>
          <a:bodyPr vert="horz" lIns="91440" tIns="45720" rIns="91440" bIns="45720" rtlCol="0" anchor="ctr"/>
          <a:lstStyle>
            <a:lvl1pPr algn="ctr">
              <a:defRPr sz="1200">
                <a:solidFill>
                  <a:schemeClr val="bg2"/>
                </a:solidFill>
                <a:latin typeface="Franklin Gothic Book" panose="020B0503020102020204" pitchFamily="34" charset="0"/>
              </a:defRPr>
            </a:lvl1pPr>
          </a:lstStyle>
          <a:p>
            <a:r>
              <a:rPr lang="en-US"/>
              <a:t>Footer Title</a:t>
            </a:r>
          </a:p>
        </p:txBody>
      </p:sp>
    </p:spTree>
    <p:extLst>
      <p:ext uri="{BB962C8B-B14F-4D97-AF65-F5344CB8AC3E}">
        <p14:creationId xmlns:p14="http://schemas.microsoft.com/office/powerpoint/2010/main" val="833603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1277600" cy="4648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Slide Number Placeholder 8"/>
          <p:cNvSpPr>
            <a:spLocks noGrp="1"/>
          </p:cNvSpPr>
          <p:nvPr>
            <p:ph type="sldNum" sz="quarter" idx="11"/>
          </p:nvPr>
        </p:nvSpPr>
        <p:spPr/>
        <p:txBody>
          <a:bodyPr/>
          <a:lstStyle/>
          <a:p>
            <a:fld id="{B8B232B7-8FC3-4CC8-9313-DDE7F8ABBF6F}" type="slidenum">
              <a:rPr lang="en-US" smtClean="0"/>
              <a:t>‹#›</a:t>
            </a:fld>
            <a:endParaRPr lang="en-US"/>
          </a:p>
        </p:txBody>
      </p:sp>
      <p:sp>
        <p:nvSpPr>
          <p:cNvPr id="13" name="Title 1">
            <a:extLst>
              <a:ext uri="{FF2B5EF4-FFF2-40B4-BE49-F238E27FC236}">
                <a16:creationId xmlns:a16="http://schemas.microsoft.com/office/drawing/2014/main" id="{E8BC8B6A-0D08-4699-B99F-26889F3609EF}"/>
              </a:ext>
            </a:extLst>
          </p:cNvPr>
          <p:cNvSpPr>
            <a:spLocks noGrp="1"/>
          </p:cNvSpPr>
          <p:nvPr>
            <p:ph type="title"/>
          </p:nvPr>
        </p:nvSpPr>
        <p:spPr>
          <a:xfrm>
            <a:off x="609600" y="4724400"/>
            <a:ext cx="10042690" cy="594360"/>
          </a:xfrm>
        </p:spPr>
        <p:txBody>
          <a:bodyPr anchor="b"/>
          <a:lstStyle>
            <a:lvl1pPr algn="ctr">
              <a:lnSpc>
                <a:spcPct val="78000"/>
              </a:lnSpc>
              <a:defRPr sz="2200" b="0" cap="all" spc="0" baseline="0">
                <a:solidFill>
                  <a:schemeClr val="tx1"/>
                </a:solidFill>
                <a:latin typeface="Franklin Gothic Demi Cond" panose="020B0706030402020204" pitchFamily="34" charset="0"/>
              </a:defRPr>
            </a:lvl1pPr>
          </a:lstStyle>
          <a:p>
            <a:r>
              <a:rPr lang="en-US"/>
              <a:t>Click to edit Master title style</a:t>
            </a:r>
          </a:p>
        </p:txBody>
      </p:sp>
      <p:sp>
        <p:nvSpPr>
          <p:cNvPr id="14" name="Text Placeholder 3">
            <a:extLst>
              <a:ext uri="{FF2B5EF4-FFF2-40B4-BE49-F238E27FC236}">
                <a16:creationId xmlns:a16="http://schemas.microsoft.com/office/drawing/2014/main" id="{93E3045E-435B-429D-9283-2B8572EEDDB7}"/>
              </a:ext>
            </a:extLst>
          </p:cNvPr>
          <p:cNvSpPr>
            <a:spLocks noGrp="1"/>
          </p:cNvSpPr>
          <p:nvPr>
            <p:ph type="body" sz="half" idx="2"/>
          </p:nvPr>
        </p:nvSpPr>
        <p:spPr>
          <a:xfrm>
            <a:off x="609599" y="5324856"/>
            <a:ext cx="10042690" cy="609600"/>
          </a:xfrm>
        </p:spPr>
        <p:txBody>
          <a:bodyPr>
            <a:normAutofit/>
          </a:bodyPr>
          <a:lstStyle>
            <a:lvl1pPr marL="0" indent="0" algn="ctr">
              <a:buNone/>
              <a:defRPr sz="1600">
                <a:solidFill>
                  <a:schemeClr val="bg1">
                    <a:lumMod val="50000"/>
                  </a:schemeClr>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9" name="Picture 18">
            <a:extLst>
              <a:ext uri="{FF2B5EF4-FFF2-40B4-BE49-F238E27FC236}">
                <a16:creationId xmlns:a16="http://schemas.microsoft.com/office/drawing/2014/main" id="{18AAD23B-6878-4DE7-90CC-332501DFCA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83587" y="5814820"/>
            <a:ext cx="2910425" cy="988694"/>
          </a:xfrm>
          <a:prstGeom prst="rect">
            <a:avLst/>
          </a:prstGeom>
        </p:spPr>
      </p:pic>
      <p:sp>
        <p:nvSpPr>
          <p:cNvPr id="10" name="Footer Placeholder 4">
            <a:extLst>
              <a:ext uri="{FF2B5EF4-FFF2-40B4-BE49-F238E27FC236}">
                <a16:creationId xmlns:a16="http://schemas.microsoft.com/office/drawing/2014/main" id="{0E0B4F85-0315-4EDC-AA97-8ECA2FCEF077}"/>
              </a:ext>
            </a:extLst>
          </p:cNvPr>
          <p:cNvSpPr>
            <a:spLocks noGrp="1"/>
          </p:cNvSpPr>
          <p:nvPr>
            <p:ph type="ftr" sz="quarter" idx="3"/>
          </p:nvPr>
        </p:nvSpPr>
        <p:spPr>
          <a:xfrm rot="16200000">
            <a:off x="8979950" y="2800889"/>
            <a:ext cx="5540183" cy="487680"/>
          </a:xfrm>
          <a:prstGeom prst="rect">
            <a:avLst/>
          </a:prstGeom>
        </p:spPr>
        <p:txBody>
          <a:bodyPr vert="horz" lIns="91440" tIns="45720" rIns="91440" bIns="45720" rtlCol="0" anchor="ctr"/>
          <a:lstStyle>
            <a:lvl1pPr algn="ctr">
              <a:defRPr sz="1200">
                <a:solidFill>
                  <a:schemeClr val="bg2"/>
                </a:solidFill>
                <a:latin typeface="Franklin Gothic Book" panose="020B0503020102020204" pitchFamily="34" charset="0"/>
              </a:defRPr>
            </a:lvl1pPr>
          </a:lstStyle>
          <a:p>
            <a:r>
              <a:rPr lang="en-US"/>
              <a:t>Footer Title</a:t>
            </a:r>
          </a:p>
        </p:txBody>
      </p:sp>
    </p:spTree>
    <p:extLst>
      <p:ext uri="{BB962C8B-B14F-4D97-AF65-F5344CB8AC3E}">
        <p14:creationId xmlns:p14="http://schemas.microsoft.com/office/powerpoint/2010/main" val="2444082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Only 1.1">
    <p:bg>
      <p:bgPr>
        <a:solidFill>
          <a:schemeClr val="bg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565ED8D5-F7BD-D244-8E89-518DAA5C79DE}"/>
              </a:ext>
            </a:extLst>
          </p:cNvPr>
          <p:cNvSpPr>
            <a:spLocks noGrp="1"/>
          </p:cNvSpPr>
          <p:nvPr>
            <p:ph type="sldNum" sz="quarter" idx="12"/>
          </p:nvPr>
        </p:nvSpPr>
        <p:spPr>
          <a:xfrm flipH="1">
            <a:off x="11617001" y="6537474"/>
            <a:ext cx="216084" cy="161888"/>
          </a:xfrm>
        </p:spPr>
        <p:txBody>
          <a:bodyPr/>
          <a:lstStyle>
            <a:lvl1pPr>
              <a:defRPr>
                <a:latin typeface="Graphik" panose="020B0503030202060203" pitchFamily="34" charset="77"/>
              </a:defRPr>
            </a:lvl1pPr>
          </a:lstStyle>
          <a:p>
            <a:fld id="{4F9AC08D-23A9-440E-BCB9-AA1E9877CC38}" type="slidenum">
              <a:rPr lang="en-US" smtClean="0"/>
              <a:pPr/>
              <a:t>‹#›</a:t>
            </a:fld>
            <a:endParaRPr lang="en-US"/>
          </a:p>
        </p:txBody>
      </p:sp>
      <p:sp>
        <p:nvSpPr>
          <p:cNvPr id="2" name="Title 1">
            <a:extLst>
              <a:ext uri="{FF2B5EF4-FFF2-40B4-BE49-F238E27FC236}">
                <a16:creationId xmlns:a16="http://schemas.microsoft.com/office/drawing/2014/main" id="{0DC17F5D-75B4-214F-897A-1071EDD47418}"/>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1">
                <a:ea typeface="Roboto" panose="02000000000000000000" pitchFamily="2" charset="0"/>
              </a:defRPr>
            </a:lvl1pPr>
          </a:lstStyle>
          <a:p>
            <a:pPr marL="0" lvl="0" indent="0">
              <a:spcBef>
                <a:spcPts val="0"/>
              </a:spcBef>
              <a:buFont typeface="Arial" pitchFamily="34" charset="0"/>
              <a:buNone/>
            </a:pPr>
            <a:r>
              <a:rPr lang="en-US"/>
              <a:t>INSERT MAIN TITLE </a:t>
            </a:r>
            <a:br>
              <a:rPr lang="en-US"/>
            </a:br>
            <a:r>
              <a:rPr lang="en-US"/>
              <a:t>AT 36PT MIN 30PT</a:t>
            </a:r>
          </a:p>
        </p:txBody>
      </p:sp>
    </p:spTree>
    <p:extLst>
      <p:ext uri="{BB962C8B-B14F-4D97-AF65-F5344CB8AC3E}">
        <p14:creationId xmlns:p14="http://schemas.microsoft.com/office/powerpoint/2010/main" val="3297938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F107E-D52D-4CBA-B762-38895B083C3C}"/>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91FA6A-2F8B-4114-942C-BCCA9609D3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BB717A-58F4-40B0-9CD8-78DFD1B8BA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A00342-87C1-4421-AB51-45EFB3AC6445}"/>
              </a:ext>
            </a:extLst>
          </p:cNvPr>
          <p:cNvSpPr>
            <a:spLocks noGrp="1"/>
          </p:cNvSpPr>
          <p:nvPr>
            <p:ph type="dt" sz="half" idx="10"/>
          </p:nvPr>
        </p:nvSpPr>
        <p:spPr/>
        <p:txBody>
          <a:bodyPr/>
          <a:lstStyle/>
          <a:p>
            <a:fld id="{A6B722DA-4D7F-4A26-87F9-ED71EF80CB70}" type="datetimeFigureOut">
              <a:rPr lang="en-US" smtClean="0"/>
              <a:t>2/28/2024</a:t>
            </a:fld>
            <a:endParaRPr lang="en-US"/>
          </a:p>
        </p:txBody>
      </p:sp>
      <p:sp>
        <p:nvSpPr>
          <p:cNvPr id="6" name="Footer Placeholder 5">
            <a:extLst>
              <a:ext uri="{FF2B5EF4-FFF2-40B4-BE49-F238E27FC236}">
                <a16:creationId xmlns:a16="http://schemas.microsoft.com/office/drawing/2014/main" id="{CE5EA25A-1E11-415C-B390-10867A37CE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73448D-B102-439D-9C81-F897127E91FE}"/>
              </a:ext>
            </a:extLst>
          </p:cNvPr>
          <p:cNvSpPr>
            <a:spLocks noGrp="1"/>
          </p:cNvSpPr>
          <p:nvPr>
            <p:ph type="sldNum" sz="quarter" idx="12"/>
          </p:nvPr>
        </p:nvSpPr>
        <p:spPr/>
        <p:txBody>
          <a:bodyPr/>
          <a:lstStyle/>
          <a:p>
            <a:fld id="{71F2BEAA-ECF7-436E-BB92-03836D073776}" type="slidenum">
              <a:rPr lang="en-US" smtClean="0"/>
              <a:t>‹#›</a:t>
            </a:fld>
            <a:endParaRPr lang="en-US"/>
          </a:p>
        </p:txBody>
      </p:sp>
      <p:pic>
        <p:nvPicPr>
          <p:cNvPr id="9" name="Graphic 8">
            <a:extLst>
              <a:ext uri="{FF2B5EF4-FFF2-40B4-BE49-F238E27FC236}">
                <a16:creationId xmlns:a16="http://schemas.microsoft.com/office/drawing/2014/main" id="{429C4D90-5F91-E945-FFD8-7C7CDA921E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9788" y="1654235"/>
            <a:ext cx="3932237" cy="403165"/>
          </a:xfrm>
          <a:prstGeom prst="rect">
            <a:avLst/>
          </a:prstGeom>
        </p:spPr>
      </p:pic>
    </p:spTree>
    <p:extLst>
      <p:ext uri="{BB962C8B-B14F-4D97-AF65-F5344CB8AC3E}">
        <p14:creationId xmlns:p14="http://schemas.microsoft.com/office/powerpoint/2010/main" val="136965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73855-B9D1-4BE2-81AA-D7E10EF466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697DC6-75B5-4F30-BD83-C13F5B08766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494C5-E437-4100-965A-97D0A023A225}"/>
              </a:ext>
            </a:extLst>
          </p:cNvPr>
          <p:cNvSpPr>
            <a:spLocks noGrp="1"/>
          </p:cNvSpPr>
          <p:nvPr>
            <p:ph type="dt" sz="half" idx="10"/>
          </p:nvPr>
        </p:nvSpPr>
        <p:spPr/>
        <p:txBody>
          <a:bodyPr/>
          <a:lstStyle/>
          <a:p>
            <a:fld id="{A6B722DA-4D7F-4A26-87F9-ED71EF80CB70}" type="datetimeFigureOut">
              <a:rPr lang="en-US" smtClean="0"/>
              <a:t>2/28/2024</a:t>
            </a:fld>
            <a:endParaRPr lang="en-US"/>
          </a:p>
        </p:txBody>
      </p:sp>
      <p:sp>
        <p:nvSpPr>
          <p:cNvPr id="5" name="Footer Placeholder 4">
            <a:extLst>
              <a:ext uri="{FF2B5EF4-FFF2-40B4-BE49-F238E27FC236}">
                <a16:creationId xmlns:a16="http://schemas.microsoft.com/office/drawing/2014/main" id="{79057008-DA50-49F9-99EF-A7EA414463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524546-8053-46CB-8019-46036A13627E}"/>
              </a:ext>
            </a:extLst>
          </p:cNvPr>
          <p:cNvSpPr>
            <a:spLocks noGrp="1"/>
          </p:cNvSpPr>
          <p:nvPr>
            <p:ph type="sldNum" sz="quarter" idx="12"/>
          </p:nvPr>
        </p:nvSpPr>
        <p:spPr/>
        <p:txBody>
          <a:bodyPr/>
          <a:lstStyle/>
          <a:p>
            <a:fld id="{71F2BEAA-ECF7-436E-BB92-03836D073776}" type="slidenum">
              <a:rPr lang="en-US" smtClean="0"/>
              <a:t>‹#›</a:t>
            </a:fld>
            <a:endParaRPr lang="en-US"/>
          </a:p>
        </p:txBody>
      </p:sp>
    </p:spTree>
    <p:extLst>
      <p:ext uri="{BB962C8B-B14F-4D97-AF65-F5344CB8AC3E}">
        <p14:creationId xmlns:p14="http://schemas.microsoft.com/office/powerpoint/2010/main" val="918178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116FCB-87CF-4CD9-A8EE-1AD1811946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E300E-9CE6-49C6-B6C1-8844D1513AF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CA734F-CDD9-463E-9CA0-7A4A7828E82A}"/>
              </a:ext>
            </a:extLst>
          </p:cNvPr>
          <p:cNvSpPr>
            <a:spLocks noGrp="1"/>
          </p:cNvSpPr>
          <p:nvPr>
            <p:ph type="dt" sz="half" idx="10"/>
          </p:nvPr>
        </p:nvSpPr>
        <p:spPr/>
        <p:txBody>
          <a:bodyPr/>
          <a:lstStyle/>
          <a:p>
            <a:fld id="{A6B722DA-4D7F-4A26-87F9-ED71EF80CB70}" type="datetimeFigureOut">
              <a:rPr lang="en-US" smtClean="0"/>
              <a:t>2/28/2024</a:t>
            </a:fld>
            <a:endParaRPr lang="en-US"/>
          </a:p>
        </p:txBody>
      </p:sp>
      <p:sp>
        <p:nvSpPr>
          <p:cNvPr id="5" name="Footer Placeholder 4">
            <a:extLst>
              <a:ext uri="{FF2B5EF4-FFF2-40B4-BE49-F238E27FC236}">
                <a16:creationId xmlns:a16="http://schemas.microsoft.com/office/drawing/2014/main" id="{776D6AD2-7A37-4E75-BA41-2A384AABE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5ED524-E782-4780-BD6D-2BF8EFE9594E}"/>
              </a:ext>
            </a:extLst>
          </p:cNvPr>
          <p:cNvSpPr>
            <a:spLocks noGrp="1"/>
          </p:cNvSpPr>
          <p:nvPr>
            <p:ph type="sldNum" sz="quarter" idx="12"/>
          </p:nvPr>
        </p:nvSpPr>
        <p:spPr/>
        <p:txBody>
          <a:bodyPr/>
          <a:lstStyle/>
          <a:p>
            <a:fld id="{71F2BEAA-ECF7-436E-BB92-03836D073776}" type="slidenum">
              <a:rPr lang="en-US" smtClean="0"/>
              <a:t>‹#›</a:t>
            </a:fld>
            <a:endParaRPr lang="en-US"/>
          </a:p>
        </p:txBody>
      </p:sp>
    </p:spTree>
    <p:extLst>
      <p:ext uri="{BB962C8B-B14F-4D97-AF65-F5344CB8AC3E}">
        <p14:creationId xmlns:p14="http://schemas.microsoft.com/office/powerpoint/2010/main" val="764130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859AD-C8E6-40A7-B678-F133E2B6C5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9" name="Rectangle 8">
            <a:extLst>
              <a:ext uri="{FF2B5EF4-FFF2-40B4-BE49-F238E27FC236}">
                <a16:creationId xmlns:a16="http://schemas.microsoft.com/office/drawing/2014/main" id="{33D2C90A-50AB-4BD6-AA51-14D19CB14FF9}"/>
              </a:ext>
            </a:extLst>
          </p:cNvPr>
          <p:cNvSpPr/>
          <p:nvPr userDrawn="1"/>
        </p:nvSpPr>
        <p:spPr>
          <a:xfrm>
            <a:off x="0" y="6264067"/>
            <a:ext cx="12192000" cy="59393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1A354BA-3EC1-46F0-AE4A-31D351CDF0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64B90C-E4A6-4A20-A107-00A0EB7FEA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2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6B722DA-4D7F-4A26-87F9-ED71EF80CB70}" type="datetimeFigureOut">
              <a:rPr lang="en-US" smtClean="0"/>
              <a:pPr/>
              <a:t>2/28/2024</a:t>
            </a:fld>
            <a:endParaRPr lang="en-US"/>
          </a:p>
        </p:txBody>
      </p:sp>
      <p:sp>
        <p:nvSpPr>
          <p:cNvPr id="5" name="Footer Placeholder 4">
            <a:extLst>
              <a:ext uri="{FF2B5EF4-FFF2-40B4-BE49-F238E27FC236}">
                <a16:creationId xmlns:a16="http://schemas.microsoft.com/office/drawing/2014/main" id="{2F68211F-13F5-48E0-8CED-1E7CA0EDFE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C24666F-4EA8-4C25-94F8-C87C5401BD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1F2BEAA-ECF7-436E-BB92-03836D073776}" type="slidenum">
              <a:rPr lang="en-US" smtClean="0"/>
              <a:pPr/>
              <a:t>‹#›</a:t>
            </a:fld>
            <a:endParaRPr lang="en-US"/>
          </a:p>
        </p:txBody>
      </p:sp>
    </p:spTree>
    <p:extLst>
      <p:ext uri="{BB962C8B-B14F-4D97-AF65-F5344CB8AC3E}">
        <p14:creationId xmlns:p14="http://schemas.microsoft.com/office/powerpoint/2010/main" val="2228370479"/>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61" r:id="rId3"/>
    <p:sldLayoutId id="2147483663" r:id="rId4"/>
    <p:sldLayoutId id="2147483655" r:id="rId5"/>
    <p:sldLayoutId id="2147483656" r:id="rId6"/>
    <p:sldLayoutId id="2147483664" r:id="rId7"/>
    <p:sldLayoutId id="2147483658" r:id="rId8"/>
    <p:sldLayoutId id="2147483659" r:id="rId9"/>
  </p:sldLayoutIdLst>
  <p:txStyles>
    <p:titleStyle>
      <a:lvl1pPr algn="l" defTabSz="914400" rtl="0" eaLnBrk="1" latinLnBrk="0" hangingPunct="1">
        <a:lnSpc>
          <a:spcPct val="90000"/>
        </a:lnSpc>
        <a:spcBef>
          <a:spcPct val="0"/>
        </a:spcBef>
        <a:buNone/>
        <a:defRPr sz="4800" b="0" kern="1200">
          <a:solidFill>
            <a:srgbClr val="002060"/>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464046-2951-7736-31ED-840886B543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4FCE66-FB10-F86C-61CE-5338B4B31B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380AE-CC90-2D32-ECDA-42AD0BBF1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32B43-3DD2-45F5-A366-0DB6CC3DF36B}" type="datetimeFigureOut">
              <a:rPr lang="en-US" smtClean="0"/>
              <a:t>2/28/2024</a:t>
            </a:fld>
            <a:endParaRPr lang="en-US"/>
          </a:p>
        </p:txBody>
      </p:sp>
      <p:sp>
        <p:nvSpPr>
          <p:cNvPr id="5" name="Footer Placeholder 4">
            <a:extLst>
              <a:ext uri="{FF2B5EF4-FFF2-40B4-BE49-F238E27FC236}">
                <a16:creationId xmlns:a16="http://schemas.microsoft.com/office/drawing/2014/main" id="{734E1358-B802-81F5-BA09-29E6CFD95F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7CB5BD-D88D-33B9-E40D-36309096D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09EC73-306D-451E-8246-FFF46D289A00}" type="slidenum">
              <a:rPr lang="en-US" smtClean="0"/>
              <a:t>‹#›</a:t>
            </a:fld>
            <a:endParaRPr lang="en-US"/>
          </a:p>
        </p:txBody>
      </p:sp>
    </p:spTree>
    <p:extLst>
      <p:ext uri="{BB962C8B-B14F-4D97-AF65-F5344CB8AC3E}">
        <p14:creationId xmlns:p14="http://schemas.microsoft.com/office/powerpoint/2010/main" val="429045214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B8B670-1940-FB57-2094-B3F23ADDF1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36CA7F-0105-F694-3E2A-CC665345E1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459EB-4D80-4C08-A17A-75FCD58F1A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C28B47-140E-4D8F-A43D-1E1338D5B268}" type="datetimeFigureOut">
              <a:rPr lang="en-US" smtClean="0"/>
              <a:t>2/28/2024</a:t>
            </a:fld>
            <a:endParaRPr lang="en-US"/>
          </a:p>
        </p:txBody>
      </p:sp>
      <p:sp>
        <p:nvSpPr>
          <p:cNvPr id="5" name="Footer Placeholder 4">
            <a:extLst>
              <a:ext uri="{FF2B5EF4-FFF2-40B4-BE49-F238E27FC236}">
                <a16:creationId xmlns:a16="http://schemas.microsoft.com/office/drawing/2014/main" id="{692A2C44-DA59-2E0B-4CA9-202898C61D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9E2BA6-3749-4DB4-FEB3-0EB24DBF12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E66204-0EB9-4B34-8618-6843E83A8DD0}" type="slidenum">
              <a:rPr lang="en-US" smtClean="0"/>
              <a:t>‹#›</a:t>
            </a:fld>
            <a:endParaRPr lang="en-US"/>
          </a:p>
        </p:txBody>
      </p:sp>
    </p:spTree>
    <p:extLst>
      <p:ext uri="{BB962C8B-B14F-4D97-AF65-F5344CB8AC3E}">
        <p14:creationId xmlns:p14="http://schemas.microsoft.com/office/powerpoint/2010/main" val="276126621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464046-2951-7736-31ED-840886B543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4FCE66-FB10-F86C-61CE-5338B4B31B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380AE-CC90-2D32-ECDA-42AD0BBF1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32B43-3DD2-45F5-A366-0DB6CC3DF36B}" type="datetimeFigureOut">
              <a:rPr lang="en-US" smtClean="0"/>
              <a:t>2/28/2024</a:t>
            </a:fld>
            <a:endParaRPr lang="en-US"/>
          </a:p>
        </p:txBody>
      </p:sp>
      <p:sp>
        <p:nvSpPr>
          <p:cNvPr id="5" name="Footer Placeholder 4">
            <a:extLst>
              <a:ext uri="{FF2B5EF4-FFF2-40B4-BE49-F238E27FC236}">
                <a16:creationId xmlns:a16="http://schemas.microsoft.com/office/drawing/2014/main" id="{734E1358-B802-81F5-BA09-29E6CFD95F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7CB5BD-D88D-33B9-E40D-36309096D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09EC73-306D-451E-8246-FFF46D289A00}" type="slidenum">
              <a:rPr lang="en-US" smtClean="0"/>
              <a:t>‹#›</a:t>
            </a:fld>
            <a:endParaRPr lang="en-US"/>
          </a:p>
        </p:txBody>
      </p:sp>
    </p:spTree>
    <p:extLst>
      <p:ext uri="{BB962C8B-B14F-4D97-AF65-F5344CB8AC3E}">
        <p14:creationId xmlns:p14="http://schemas.microsoft.com/office/powerpoint/2010/main" val="119276595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FEEE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0584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600200"/>
            <a:ext cx="100584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11277600" y="6053328"/>
            <a:ext cx="914400" cy="804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375717" y="6263641"/>
            <a:ext cx="731520" cy="396240"/>
          </a:xfrm>
          <a:prstGeom prst="bracketPair">
            <a:avLst>
              <a:gd name="adj" fmla="val 17949"/>
            </a:avLst>
          </a:prstGeom>
          <a:ln w="19050">
            <a:noFill/>
          </a:ln>
        </p:spPr>
        <p:txBody>
          <a:bodyPr vert="horz" lIns="0" tIns="0" rIns="0" bIns="0" rtlCol="0" anchor="ctr"/>
          <a:lstStyle>
            <a:lvl1pPr algn="ctr">
              <a:defRPr sz="1400">
                <a:solidFill>
                  <a:srgbClr val="FFFFFF"/>
                </a:solidFill>
                <a:latin typeface="Franklin Gothic Demi" panose="020B0703020102020204" pitchFamily="34" charset="0"/>
              </a:defRPr>
            </a:lvl1pPr>
          </a:lstStyle>
          <a:p>
            <a:fld id="{B8B232B7-8FC3-4CC8-9313-DDE7F8ABBF6F}" type="slidenum">
              <a:rPr lang="en-US" smtClean="0"/>
              <a:pPr/>
              <a:t>‹#›</a:t>
            </a:fld>
            <a:endParaRPr lang="en-US"/>
          </a:p>
        </p:txBody>
      </p:sp>
      <p:sp>
        <p:nvSpPr>
          <p:cNvPr id="26" name="Rectangle 25">
            <a:extLst>
              <a:ext uri="{FF2B5EF4-FFF2-40B4-BE49-F238E27FC236}">
                <a16:creationId xmlns:a16="http://schemas.microsoft.com/office/drawing/2014/main" id="{7BB4EF62-CB94-412E-8C87-5649ADB0C12F}"/>
              </a:ext>
            </a:extLst>
          </p:cNvPr>
          <p:cNvSpPr/>
          <p:nvPr userDrawn="1"/>
        </p:nvSpPr>
        <p:spPr>
          <a:xfrm>
            <a:off x="11277600" y="0"/>
            <a:ext cx="914400" cy="6053328"/>
          </a:xfrm>
          <a:prstGeom prst="rect">
            <a:avLst/>
          </a:prstGeom>
          <a:solidFill>
            <a:srgbClr val="B71A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8BF4BBB4-B6E8-4408-8A74-E229A147613B}"/>
              </a:ext>
            </a:extLst>
          </p:cNvPr>
          <p:cNvSpPr>
            <a:spLocks noGrp="1"/>
          </p:cNvSpPr>
          <p:nvPr>
            <p:ph type="ftr" sz="quarter" idx="3"/>
          </p:nvPr>
        </p:nvSpPr>
        <p:spPr>
          <a:xfrm rot="16200000">
            <a:off x="8979950" y="2800889"/>
            <a:ext cx="5540183" cy="487680"/>
          </a:xfrm>
          <a:prstGeom prst="rect">
            <a:avLst/>
          </a:prstGeom>
        </p:spPr>
        <p:txBody>
          <a:bodyPr vert="horz" lIns="91440" tIns="45720" rIns="91440" bIns="45720" rtlCol="0" anchor="ctr"/>
          <a:lstStyle>
            <a:lvl1pPr algn="ctr">
              <a:defRPr sz="1200">
                <a:solidFill>
                  <a:schemeClr val="bg2"/>
                </a:solidFill>
                <a:latin typeface="Franklin Gothic Book" panose="020B0503020102020204" pitchFamily="34" charset="0"/>
              </a:defRPr>
            </a:lvl1pPr>
          </a:lstStyle>
          <a:p>
            <a:r>
              <a:rPr lang="en-US"/>
              <a:t>Footer Title</a:t>
            </a:r>
          </a:p>
        </p:txBody>
      </p:sp>
    </p:spTree>
    <p:extLst>
      <p:ext uri="{BB962C8B-B14F-4D97-AF65-F5344CB8AC3E}">
        <p14:creationId xmlns:p14="http://schemas.microsoft.com/office/powerpoint/2010/main" val="307954618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Lst>
  <p:hf hdr="0" dt="0"/>
  <p:txStyles>
    <p:titleStyle>
      <a:lvl1pPr algn="l" defTabSz="914400" rtl="0" eaLnBrk="1" latinLnBrk="0" hangingPunct="1">
        <a:lnSpc>
          <a:spcPct val="90000"/>
        </a:lnSpc>
        <a:spcBef>
          <a:spcPct val="0"/>
        </a:spcBef>
        <a:buNone/>
        <a:defRPr sz="4600" kern="1200" cap="none" spc="-100" baseline="0">
          <a:ln>
            <a:noFill/>
          </a:ln>
          <a:solidFill>
            <a:srgbClr val="B71A24"/>
          </a:solidFill>
          <a:effectLst/>
          <a:latin typeface="Franklin Gothic Demi" panose="020B0703020102020204" pitchFamily="34" charset="0"/>
          <a:ea typeface="+mj-ea"/>
          <a:cs typeface="+mj-cs"/>
        </a:defRPr>
      </a:lvl1pPr>
    </p:titleStyle>
    <p:bodyStyle>
      <a:lvl1pPr marL="342900" indent="-228600" algn="l" defTabSz="914400" rtl="0" eaLnBrk="1" latinLnBrk="0" hangingPunct="1">
        <a:lnSpc>
          <a:spcPct val="108000"/>
        </a:lnSpc>
        <a:spcBef>
          <a:spcPct val="20000"/>
        </a:spcBef>
        <a:buClr>
          <a:srgbClr val="B71A24"/>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lnSpc>
          <a:spcPct val="108000"/>
        </a:lnSpc>
        <a:spcBef>
          <a:spcPct val="20000"/>
        </a:spcBef>
        <a:buClr>
          <a:srgbClr val="B71A24"/>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108000"/>
        </a:lnSpc>
        <a:spcBef>
          <a:spcPct val="20000"/>
        </a:spcBef>
        <a:buClr>
          <a:srgbClr val="B71A24"/>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lnSpc>
          <a:spcPct val="108000"/>
        </a:lnSpc>
        <a:spcBef>
          <a:spcPct val="20000"/>
        </a:spcBef>
        <a:buClr>
          <a:srgbClr val="B71A24"/>
        </a:buClr>
        <a:buFont typeface="Arial" pitchFamily="34" charset="0"/>
        <a:buChar char="•"/>
        <a:defRPr sz="2000" kern="1200">
          <a:solidFill>
            <a:schemeClr val="tx1"/>
          </a:solidFill>
          <a:latin typeface="+mn-lt"/>
          <a:ea typeface="+mn-ea"/>
          <a:cs typeface="+mn-cs"/>
        </a:defRPr>
      </a:lvl4pPr>
      <a:lvl5pPr marL="1554480" indent="-228600" algn="l" defTabSz="914400" rtl="0" eaLnBrk="1" latinLnBrk="0" hangingPunct="1">
        <a:lnSpc>
          <a:spcPct val="108000"/>
        </a:lnSpc>
        <a:spcBef>
          <a:spcPct val="20000"/>
        </a:spcBef>
        <a:buClr>
          <a:srgbClr val="B71A24"/>
        </a:buClr>
        <a:buFont typeface="Arial" pitchFamily="34" charset="0"/>
        <a:buChar char="•"/>
        <a:defRPr sz="20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ideo" Target="https://www.youtube.com/embed/GqLKcrWt36s?feature=oembed" TargetMode="Externa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6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makeitmovement.org/" TargetMode="External"/><Relationship Id="rId5" Type="http://schemas.openxmlformats.org/officeDocument/2006/relationships/image" Target="../media/image4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hyperlink" Target="mailto:signingday@twc.texas.gov"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Young women talking at podium at Dallas ISD CTE signing day">
            <a:extLst>
              <a:ext uri="{FF2B5EF4-FFF2-40B4-BE49-F238E27FC236}">
                <a16:creationId xmlns:a16="http://schemas.microsoft.com/office/drawing/2014/main" id="{03394161-337C-9867-B41B-0B96A1CCDBB9}"/>
              </a:ext>
            </a:extLst>
          </p:cNvPr>
          <p:cNvPicPr>
            <a:picLocks noChangeAspect="1"/>
          </p:cNvPicPr>
          <p:nvPr/>
        </p:nvPicPr>
        <p:blipFill rotWithShape="1">
          <a:blip r:embed="rId3"/>
          <a:srcRect l="22063" r="5796"/>
          <a:stretch/>
        </p:blipFill>
        <p:spPr>
          <a:xfrm>
            <a:off x="7377790" y="2486451"/>
            <a:ext cx="4315281" cy="3984270"/>
          </a:xfrm>
          <a:prstGeom prst="rect">
            <a:avLst/>
          </a:prstGeom>
        </p:spPr>
      </p:pic>
      <p:sp>
        <p:nvSpPr>
          <p:cNvPr id="9" name="Content Placeholder 4">
            <a:extLst>
              <a:ext uri="{FF2B5EF4-FFF2-40B4-BE49-F238E27FC236}">
                <a16:creationId xmlns:a16="http://schemas.microsoft.com/office/drawing/2014/main" id="{77471EF7-6DE5-E624-492C-97937ADED288}"/>
              </a:ext>
            </a:extLst>
          </p:cNvPr>
          <p:cNvSpPr txBox="1">
            <a:spLocks noGrp="1"/>
          </p:cNvSpPr>
          <p:nvPr>
            <p:ph type="title" idx="4294967295"/>
          </p:nvPr>
        </p:nvSpPr>
        <p:spPr>
          <a:xfrm>
            <a:off x="1004442" y="2985193"/>
            <a:ext cx="6065829" cy="34855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1"/>
                </a:solidFill>
                <a:effectLst/>
                <a:uLnTx/>
                <a:uFillTx/>
                <a:latin typeface="Century Gothic" panose="020B0502020202020204" pitchFamily="34" charset="0"/>
                <a:ea typeface="Verdana" panose="020B0604030504040204" pitchFamily="34" charset="0"/>
                <a:cs typeface="Verdana" panose="020B0604030504040204" pitchFamily="34" charset="0"/>
              </a:rPr>
              <a:t>Welcome!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bg1"/>
              </a:solidFill>
              <a:effectLst/>
              <a:uLnTx/>
              <a:uFillTx/>
              <a:latin typeface="Century Gothic" panose="020B0502020202020204" pitchFamily="34" charset="0"/>
              <a:ea typeface="Verdana" panose="020B0604030504040204" pitchFamily="34" charset="0"/>
              <a:cs typeface="Verdana" panose="020B060403050404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entury Gothic" panose="020B0502020202020204" pitchFamily="34" charset="0"/>
                <a:ea typeface="Verdana" panose="020B0604030504040204" pitchFamily="34" charset="0"/>
                <a:cs typeface="Verdana" panose="020B0604030504040204" pitchFamily="34" charset="0"/>
              </a:rPr>
              <a:t>Please enter into the </a:t>
            </a:r>
            <a:r>
              <a:rPr kumimoji="0" lang="en-US" sz="2400" b="0" i="0" u="sng" strike="noStrike" kern="1200" cap="none" spc="0" normalizeH="0" baseline="0" noProof="0" dirty="0">
                <a:ln>
                  <a:noFill/>
                </a:ln>
                <a:solidFill>
                  <a:schemeClr val="bg1"/>
                </a:solidFill>
                <a:effectLst/>
                <a:uLnTx/>
                <a:uFillTx/>
                <a:latin typeface="Century Gothic" panose="020B0502020202020204" pitchFamily="34" charset="0"/>
                <a:ea typeface="Verdana" panose="020B0604030504040204" pitchFamily="34" charset="0"/>
                <a:cs typeface="Verdana" panose="020B0604030504040204" pitchFamily="34" charset="0"/>
              </a:rPr>
              <a:t>chat</a:t>
            </a:r>
            <a:r>
              <a:rPr kumimoji="0" lang="en-US" sz="2400" b="0" i="0" u="none" strike="noStrike" kern="1200" cap="none" spc="0" normalizeH="0" baseline="0" noProof="0" dirty="0">
                <a:ln>
                  <a:noFill/>
                </a:ln>
                <a:solidFill>
                  <a:schemeClr val="bg1"/>
                </a:solidFill>
                <a:effectLst/>
                <a:uLnTx/>
                <a:uFillTx/>
                <a:latin typeface="Century Gothic" panose="020B0502020202020204" pitchFamily="34" charset="0"/>
                <a:ea typeface="Verdana" panose="020B0604030504040204" pitchFamily="34" charset="0"/>
                <a:cs typeface="Verdana" panose="020B0604030504040204" pitchFamily="34" charset="0"/>
              </a:rPr>
              <a:t> your name and organization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entury Gothic" panose="020B0502020202020204" pitchFamily="34" charset="0"/>
                <a:ea typeface="Verdana" panose="020B0604030504040204" pitchFamily="34" charset="0"/>
                <a:cs typeface="Verdana" panose="020B0604030504040204" pitchFamily="34" charset="0"/>
              </a:rPr>
              <a:t>Please enter questions in the </a:t>
            </a:r>
            <a:r>
              <a:rPr kumimoji="0" lang="en-US" sz="2400" b="0" i="0" u="sng" strike="noStrike" kern="1200" cap="none" spc="0" normalizeH="0" baseline="0" noProof="0" dirty="0">
                <a:ln>
                  <a:noFill/>
                </a:ln>
                <a:solidFill>
                  <a:schemeClr val="bg1"/>
                </a:solidFill>
                <a:effectLst/>
                <a:uLnTx/>
                <a:uFillTx/>
                <a:latin typeface="Century Gothic" panose="020B0502020202020204" pitchFamily="34" charset="0"/>
                <a:ea typeface="Verdana" panose="020B0604030504040204" pitchFamily="34" charset="0"/>
                <a:cs typeface="Verdana" panose="020B0604030504040204" pitchFamily="34" charset="0"/>
              </a:rPr>
              <a:t>Q&amp;A</a:t>
            </a:r>
            <a:r>
              <a:rPr kumimoji="0" lang="en-US" sz="2400" b="0" i="0" u="none" strike="noStrike" kern="1200" cap="none" spc="0" normalizeH="0" baseline="0" noProof="0" dirty="0">
                <a:ln>
                  <a:noFill/>
                </a:ln>
                <a:solidFill>
                  <a:schemeClr val="bg1"/>
                </a:solidFill>
                <a:effectLst/>
                <a:uLnTx/>
                <a:uFillTx/>
                <a:latin typeface="Century Gothic" panose="020B0502020202020204" pitchFamily="34" charset="0"/>
                <a:ea typeface="Verdana" panose="020B0604030504040204" pitchFamily="34" charset="0"/>
                <a:cs typeface="Verdana" panose="020B0604030504040204" pitchFamily="34" charset="0"/>
              </a:rPr>
              <a:t> box</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entury Gothic" panose="020B0502020202020204" pitchFamily="34" charset="0"/>
                <a:ea typeface="Verdana" panose="020B0604030504040204" pitchFamily="34" charset="0"/>
                <a:cs typeface="Verdana" panose="020B0604030504040204" pitchFamily="34" charset="0"/>
              </a:rPr>
              <a:t>This webinar will begin at 11:30 a.m.</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entury Gothic" panose="020B0502020202020204" pitchFamily="34" charset="0"/>
                <a:ea typeface="Verdana" panose="020B0604030504040204" pitchFamily="34" charset="0"/>
                <a:cs typeface="Verdana" panose="020B0604030504040204" pitchFamily="34" charset="0"/>
              </a:rPr>
              <a:t>This will be recorded and content will be shared with all registrants after</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7" name="Group 6" descr="TWC Seal and Texas Career Signing Day Logo">
            <a:extLst>
              <a:ext uri="{FF2B5EF4-FFF2-40B4-BE49-F238E27FC236}">
                <a16:creationId xmlns:a16="http://schemas.microsoft.com/office/drawing/2014/main" id="{80EF9D26-462F-7E34-16B1-0107FDEFB47C}"/>
              </a:ext>
            </a:extLst>
          </p:cNvPr>
          <p:cNvGrpSpPr/>
          <p:nvPr/>
        </p:nvGrpSpPr>
        <p:grpSpPr>
          <a:xfrm>
            <a:off x="346747" y="247967"/>
            <a:ext cx="7175834" cy="2103756"/>
            <a:chOff x="2505747" y="557530"/>
            <a:chExt cx="7175834" cy="2103756"/>
          </a:xfrm>
        </p:grpSpPr>
        <p:pic>
          <p:nvPicPr>
            <p:cNvPr id="3" name="Picture 3" descr="Logo TWC Seal&#10;">
              <a:extLst>
                <a:ext uri="{FF2B5EF4-FFF2-40B4-BE49-F238E27FC236}">
                  <a16:creationId xmlns:a16="http://schemas.microsoft.com/office/drawing/2014/main" id="{0A24DD97-C5A9-9CEB-0789-C1139E20F87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505747" y="802446"/>
              <a:ext cx="1679276" cy="1617905"/>
            </a:xfrm>
            <a:prstGeom prst="rect">
              <a:avLst/>
            </a:prstGeom>
          </p:spPr>
        </p:pic>
        <p:pic>
          <p:nvPicPr>
            <p:cNvPr id="6" name="Picture 5" descr="Texas Career Signing Day graphic ">
              <a:extLst>
                <a:ext uri="{FF2B5EF4-FFF2-40B4-BE49-F238E27FC236}">
                  <a16:creationId xmlns:a16="http://schemas.microsoft.com/office/drawing/2014/main" id="{25950FC2-4DB6-C9C7-D029-400280AB7F36}"/>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8764" y="557530"/>
              <a:ext cx="5192817" cy="2103756"/>
            </a:xfrm>
            <a:prstGeom prst="rect">
              <a:avLst/>
            </a:prstGeom>
          </p:spPr>
        </p:pic>
      </p:grpSp>
    </p:spTree>
    <p:extLst>
      <p:ext uri="{BB962C8B-B14F-4D97-AF65-F5344CB8AC3E}">
        <p14:creationId xmlns:p14="http://schemas.microsoft.com/office/powerpoint/2010/main" val="3128836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Picture 2" descr="Family celebrating their student daughter for getting into college at UMHB">
            <a:extLst>
              <a:ext uri="{FF2B5EF4-FFF2-40B4-BE49-F238E27FC236}">
                <a16:creationId xmlns:a16="http://schemas.microsoft.com/office/drawing/2014/main" id="{CAE9DB23-7681-E6D2-8F3F-4E1F82887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96"/>
            <a:ext cx="9321800" cy="6827512"/>
          </a:xfrm>
          <a:prstGeom prst="rect">
            <a:avLst/>
          </a:prstGeom>
        </p:spPr>
      </p:pic>
      <p:sp>
        <p:nvSpPr>
          <p:cNvPr id="2" name="Rectangle 1">
            <a:extLst>
              <a:ext uri="{FF2B5EF4-FFF2-40B4-BE49-F238E27FC236}">
                <a16:creationId xmlns:a16="http://schemas.microsoft.com/office/drawing/2014/main" id="{D2C0F5E8-BADC-A836-0DDC-7DD5A64805BE}"/>
              </a:ext>
              <a:ext uri="{C183D7F6-B498-43B3-948B-1728B52AA6E4}">
                <adec:decorative xmlns:adec="http://schemas.microsoft.com/office/drawing/2017/decorative" val="1"/>
              </a:ext>
            </a:extLst>
          </p:cNvPr>
          <p:cNvSpPr/>
          <p:nvPr/>
        </p:nvSpPr>
        <p:spPr>
          <a:xfrm>
            <a:off x="4013200" y="5522845"/>
            <a:ext cx="8335064" cy="13255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6" name="Rectangle 5">
            <a:extLst>
              <a:ext uri="{FF2B5EF4-FFF2-40B4-BE49-F238E27FC236}">
                <a16:creationId xmlns:a16="http://schemas.microsoft.com/office/drawing/2014/main" id="{7A1270A2-8FF8-A334-6B6F-D54FB567829B}"/>
              </a:ext>
              <a:ext uri="{C183D7F6-B498-43B3-948B-1728B52AA6E4}">
                <adec:decorative xmlns:adec="http://schemas.microsoft.com/office/drawing/2017/decorative" val="1"/>
              </a:ext>
            </a:extLst>
          </p:cNvPr>
          <p:cNvSpPr/>
          <p:nvPr/>
        </p:nvSpPr>
        <p:spPr>
          <a:xfrm>
            <a:off x="3614938" y="5402458"/>
            <a:ext cx="8475462" cy="128508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7E077E8-C3EF-5EDD-DCF8-047CE4593940}"/>
              </a:ext>
              <a:ext uri="{C183D7F6-B498-43B3-948B-1728B52AA6E4}">
                <adec:decorative xmlns:adec="http://schemas.microsoft.com/office/drawing/2017/decorative" val="1"/>
              </a:ext>
            </a:extLst>
          </p:cNvPr>
          <p:cNvSpPr/>
          <p:nvPr/>
        </p:nvSpPr>
        <p:spPr>
          <a:xfrm>
            <a:off x="7297201" y="-19584"/>
            <a:ext cx="4894799" cy="13255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D0958F-165A-59E4-C43C-DE94D5414192}"/>
              </a:ext>
              <a:ext uri="{C183D7F6-B498-43B3-948B-1728B52AA6E4}">
                <adec:decorative xmlns:adec="http://schemas.microsoft.com/office/drawing/2017/decorative" val="1"/>
              </a:ext>
            </a:extLst>
          </p:cNvPr>
          <p:cNvSpPr/>
          <p:nvPr/>
        </p:nvSpPr>
        <p:spPr>
          <a:xfrm>
            <a:off x="7422853" y="258862"/>
            <a:ext cx="4549382" cy="128508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292543AB-8BAB-FA44-CA42-A945F869B038}"/>
              </a:ext>
            </a:extLst>
          </p:cNvPr>
          <p:cNvSpPr>
            <a:spLocks noGrp="1"/>
          </p:cNvSpPr>
          <p:nvPr>
            <p:ph type="title"/>
          </p:nvPr>
        </p:nvSpPr>
        <p:spPr>
          <a:xfrm rot="363109">
            <a:off x="7984587" y="270569"/>
            <a:ext cx="3571509" cy="1269807"/>
          </a:xfrm>
          <a:noFill/>
        </p:spPr>
        <p:txBody>
          <a:bodyPr>
            <a:normAutofit/>
          </a:bodyPr>
          <a:lstStyle/>
          <a:p>
            <a:pPr algn="ctr"/>
            <a:r>
              <a:rPr lang="en-US" sz="6000">
                <a:solidFill>
                  <a:schemeClr val="bg1"/>
                </a:solidFill>
                <a:latin typeface="Century Gothic" panose="020B0502020202020204" pitchFamily="34" charset="0"/>
              </a:rPr>
              <a:t>#Swag</a:t>
            </a:r>
          </a:p>
        </p:txBody>
      </p:sp>
      <p:sp>
        <p:nvSpPr>
          <p:cNvPr id="4" name="Title 3">
            <a:extLst>
              <a:ext uri="{FF2B5EF4-FFF2-40B4-BE49-F238E27FC236}">
                <a16:creationId xmlns:a16="http://schemas.microsoft.com/office/drawing/2014/main" id="{76A2871B-944A-6F61-F38D-D43F858510A3}"/>
              </a:ext>
            </a:extLst>
          </p:cNvPr>
          <p:cNvSpPr txBox="1">
            <a:spLocks/>
          </p:cNvSpPr>
          <p:nvPr/>
        </p:nvSpPr>
        <p:spPr>
          <a:xfrm>
            <a:off x="3602237" y="5377058"/>
            <a:ext cx="8475463" cy="128508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chemeClr val="bg1"/>
                </a:solidFill>
                <a:latin typeface="Century Gothic" panose="020B0502020202020204" pitchFamily="34" charset="0"/>
              </a:rPr>
              <a:t>Celebrate Students</a:t>
            </a:r>
          </a:p>
        </p:txBody>
      </p:sp>
    </p:spTree>
    <p:extLst>
      <p:ext uri="{BB962C8B-B14F-4D97-AF65-F5344CB8AC3E}">
        <p14:creationId xmlns:p14="http://schemas.microsoft.com/office/powerpoint/2010/main" val="155510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ng male student signing certificate for trade school">
            <a:extLst>
              <a:ext uri="{FF2B5EF4-FFF2-40B4-BE49-F238E27FC236}">
                <a16:creationId xmlns:a16="http://schemas.microsoft.com/office/drawing/2014/main" id="{A6A898CC-18A6-B4EF-90E8-F96FDBEA5356}"/>
              </a:ext>
            </a:extLst>
          </p:cNvPr>
          <p:cNvPicPr>
            <a:picLocks noChangeAspect="1"/>
          </p:cNvPicPr>
          <p:nvPr/>
        </p:nvPicPr>
        <p:blipFill rotWithShape="1">
          <a:blip r:embed="rId3">
            <a:extLst>
              <a:ext uri="{28A0092B-C50C-407E-A947-70E740481C1C}">
                <a14:useLocalDpi xmlns:a14="http://schemas.microsoft.com/office/drawing/2010/main" val="0"/>
              </a:ext>
            </a:extLst>
          </a:blip>
          <a:srcRect t="23219" b="7822"/>
          <a:stretch/>
        </p:blipFill>
        <p:spPr>
          <a:xfrm>
            <a:off x="-345101" y="0"/>
            <a:ext cx="15116809" cy="6858000"/>
          </a:xfrm>
          <a:prstGeom prst="rect">
            <a:avLst/>
          </a:prstGeom>
        </p:spPr>
      </p:pic>
      <p:sp>
        <p:nvSpPr>
          <p:cNvPr id="7" name="Rectangle 6">
            <a:extLst>
              <a:ext uri="{FF2B5EF4-FFF2-40B4-BE49-F238E27FC236}">
                <a16:creationId xmlns:a16="http://schemas.microsoft.com/office/drawing/2014/main" id="{2536C92D-B19D-2040-4ECF-60B24721F3F7}"/>
              </a:ext>
              <a:ext uri="{C183D7F6-B498-43B3-948B-1728B52AA6E4}">
                <adec:decorative xmlns:adec="http://schemas.microsoft.com/office/drawing/2017/decorative" val="1"/>
              </a:ext>
            </a:extLst>
          </p:cNvPr>
          <p:cNvSpPr/>
          <p:nvPr/>
        </p:nvSpPr>
        <p:spPr>
          <a:xfrm>
            <a:off x="-345101" y="1541"/>
            <a:ext cx="4894799" cy="12850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70A08A-952F-8C5C-D643-FEC06CC1F778}"/>
              </a:ext>
              <a:ext uri="{C183D7F6-B498-43B3-948B-1728B52AA6E4}">
                <adec:decorative xmlns:adec="http://schemas.microsoft.com/office/drawing/2017/decorative" val="1"/>
              </a:ext>
            </a:extLst>
          </p:cNvPr>
          <p:cNvSpPr/>
          <p:nvPr/>
        </p:nvSpPr>
        <p:spPr>
          <a:xfrm>
            <a:off x="0" y="184703"/>
            <a:ext cx="4549382" cy="128508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C8848BF-06C1-824C-7181-B999BBA9101D}"/>
              </a:ext>
            </a:extLst>
          </p:cNvPr>
          <p:cNvSpPr>
            <a:spLocks noGrp="1"/>
          </p:cNvSpPr>
          <p:nvPr>
            <p:ph type="title"/>
          </p:nvPr>
        </p:nvSpPr>
        <p:spPr>
          <a:xfrm rot="21211981">
            <a:off x="-72204" y="192341"/>
            <a:ext cx="4564599" cy="1269807"/>
          </a:xfrm>
          <a:noFill/>
        </p:spPr>
        <p:txBody>
          <a:bodyPr>
            <a:normAutofit/>
          </a:bodyPr>
          <a:lstStyle/>
          <a:p>
            <a:pPr algn="ctr"/>
            <a:r>
              <a:rPr lang="en-US" sz="6000">
                <a:solidFill>
                  <a:schemeClr val="bg1"/>
                </a:solidFill>
                <a:latin typeface="Century Gothic" panose="020B0502020202020204" pitchFamily="34" charset="0"/>
              </a:rPr>
              <a:t>#GetSocial</a:t>
            </a:r>
          </a:p>
        </p:txBody>
      </p:sp>
    </p:spTree>
    <p:extLst>
      <p:ext uri="{BB962C8B-B14F-4D97-AF65-F5344CB8AC3E}">
        <p14:creationId xmlns:p14="http://schemas.microsoft.com/office/powerpoint/2010/main" val="2839739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Dallas ISD CTE | Signing Day PSA">
            <a:hlinkClick r:id="" action="ppaction://media"/>
            <a:extLst>
              <a:ext uri="{FF2B5EF4-FFF2-40B4-BE49-F238E27FC236}">
                <a16:creationId xmlns:a16="http://schemas.microsoft.com/office/drawing/2014/main" id="{1ECE22C0-84A8-1FF5-2FCE-5AFDFAA060D4}"/>
              </a:ext>
            </a:extLst>
          </p:cNvPr>
          <p:cNvPicPr>
            <a:picLocks noRot="1" noChangeAspect="1"/>
          </p:cNvPicPr>
          <p:nvPr>
            <a:videoFile r:link="rId1"/>
          </p:nvPr>
        </p:nvPicPr>
        <p:blipFill>
          <a:blip r:embed="rId4"/>
          <a:stretch>
            <a:fillRect/>
          </a:stretch>
        </p:blipFill>
        <p:spPr>
          <a:xfrm>
            <a:off x="5891277" y="2216425"/>
            <a:ext cx="5945888" cy="3359427"/>
          </a:xfrm>
          <a:prstGeom prst="rect">
            <a:avLst/>
          </a:prstGeom>
        </p:spPr>
      </p:pic>
      <p:sp>
        <p:nvSpPr>
          <p:cNvPr id="3" name="Content Placeholder 2">
            <a:extLst>
              <a:ext uri="{FF2B5EF4-FFF2-40B4-BE49-F238E27FC236}">
                <a16:creationId xmlns:a16="http://schemas.microsoft.com/office/drawing/2014/main" id="{8FD83FB9-50D5-0B8A-8259-54C5FB8FEABA}"/>
              </a:ext>
            </a:extLst>
          </p:cNvPr>
          <p:cNvSpPr>
            <a:spLocks noGrp="1"/>
          </p:cNvSpPr>
          <p:nvPr>
            <p:ph sz="half" idx="1"/>
          </p:nvPr>
        </p:nvSpPr>
        <p:spPr>
          <a:xfrm>
            <a:off x="838200" y="2130425"/>
            <a:ext cx="5181600" cy="4161518"/>
          </a:xfrm>
        </p:spPr>
        <p:txBody>
          <a:bodyPr vert="horz" lIns="91440" tIns="45720" rIns="91440" bIns="45720" rtlCol="0" anchor="t">
            <a:normAutofit/>
          </a:bodyPr>
          <a:lstStyle/>
          <a:p>
            <a:r>
              <a:rPr lang="en-US">
                <a:latin typeface="Century Gothic"/>
                <a:ea typeface="Verdana"/>
              </a:rPr>
              <a:t>Local Workforce Development Boards</a:t>
            </a:r>
          </a:p>
          <a:p>
            <a:r>
              <a:rPr lang="en-US">
                <a:latin typeface="Century Gothic"/>
                <a:ea typeface="Verdana"/>
              </a:rPr>
              <a:t>Chambers of Commerce</a:t>
            </a:r>
          </a:p>
          <a:p>
            <a:r>
              <a:rPr lang="en-US">
                <a:latin typeface="Century Gothic"/>
                <a:ea typeface="Verdana"/>
              </a:rPr>
              <a:t>Economic Development Corporations </a:t>
            </a:r>
          </a:p>
          <a:p>
            <a:r>
              <a:rPr lang="en-US">
                <a:latin typeface="Century Gothic"/>
                <a:ea typeface="Verdana"/>
              </a:rPr>
              <a:t>Education Outreach Specialists</a:t>
            </a:r>
          </a:p>
        </p:txBody>
      </p:sp>
      <p:sp>
        <p:nvSpPr>
          <p:cNvPr id="2" name="Title 1">
            <a:extLst>
              <a:ext uri="{FF2B5EF4-FFF2-40B4-BE49-F238E27FC236}">
                <a16:creationId xmlns:a16="http://schemas.microsoft.com/office/drawing/2014/main" id="{5C905365-11BB-195E-A814-DE955E342689}"/>
              </a:ext>
            </a:extLst>
          </p:cNvPr>
          <p:cNvSpPr>
            <a:spLocks noGrp="1"/>
          </p:cNvSpPr>
          <p:nvPr>
            <p:ph type="title"/>
          </p:nvPr>
        </p:nvSpPr>
        <p:spPr/>
        <p:txBody>
          <a:bodyPr>
            <a:normAutofit/>
          </a:bodyPr>
          <a:lstStyle/>
          <a:p>
            <a:r>
              <a:rPr lang="en-US" sz="6000"/>
              <a:t>Coordinate with Partners</a:t>
            </a:r>
            <a:r>
              <a:rPr lang="en-US"/>
              <a:t> </a:t>
            </a:r>
          </a:p>
        </p:txBody>
      </p:sp>
    </p:spTree>
    <p:extLst>
      <p:ext uri="{BB962C8B-B14F-4D97-AF65-F5344CB8AC3E}">
        <p14:creationId xmlns:p14="http://schemas.microsoft.com/office/powerpoint/2010/main" val="365773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le smiling for photo as a career and education outreach specialists.">
            <a:extLst>
              <a:ext uri="{FF2B5EF4-FFF2-40B4-BE49-F238E27FC236}">
                <a16:creationId xmlns:a16="http://schemas.microsoft.com/office/drawing/2014/main" id="{D06EE5D5-6DF6-17AE-81A0-5A0107F6DD3C}"/>
              </a:ext>
            </a:extLst>
          </p:cNvPr>
          <p:cNvPicPr>
            <a:picLocks noChangeAspect="1"/>
          </p:cNvPicPr>
          <p:nvPr/>
        </p:nvPicPr>
        <p:blipFill rotWithShape="1">
          <a:blip r:embed="rId3">
            <a:extLst>
              <a:ext uri="{28A0092B-C50C-407E-A947-70E740481C1C}">
                <a14:useLocalDpi xmlns:a14="http://schemas.microsoft.com/office/drawing/2010/main" val="0"/>
              </a:ext>
            </a:extLst>
          </a:blip>
          <a:srcRect l="48094" t="5622" r="5990" b="11265"/>
          <a:stretch/>
        </p:blipFill>
        <p:spPr>
          <a:xfrm>
            <a:off x="6654362" y="0"/>
            <a:ext cx="5537638" cy="6858000"/>
          </a:xfrm>
          <a:prstGeom prst="rect">
            <a:avLst/>
          </a:prstGeom>
        </p:spPr>
      </p:pic>
      <p:sp>
        <p:nvSpPr>
          <p:cNvPr id="2" name="TextBox 1">
            <a:extLst>
              <a:ext uri="{FF2B5EF4-FFF2-40B4-BE49-F238E27FC236}">
                <a16:creationId xmlns:a16="http://schemas.microsoft.com/office/drawing/2014/main" id="{1FF156C7-96AF-01C3-80F4-10805F333002}"/>
              </a:ext>
            </a:extLst>
          </p:cNvPr>
          <p:cNvSpPr txBox="1"/>
          <p:nvPr/>
        </p:nvSpPr>
        <p:spPr>
          <a:xfrm>
            <a:off x="587470" y="1928367"/>
            <a:ext cx="5902108" cy="3953968"/>
          </a:xfrm>
          <a:prstGeom prst="rect">
            <a:avLst/>
          </a:prstGeom>
          <a:noFill/>
        </p:spPr>
        <p:txBody>
          <a:bodyPr wrap="square" rtlCol="0" anchor="ctr">
            <a:spAutoFit/>
          </a:bodyPr>
          <a:lstStyle/>
          <a:p>
            <a:pPr marL="114300" marR="0" lvl="0" indent="0" algn="l" defTabSz="914400" rtl="0" eaLnBrk="1" fontAlgn="auto" latinLnBrk="0" hangingPunct="1">
              <a:lnSpc>
                <a:spcPct val="108000"/>
              </a:lnSpc>
              <a:spcBef>
                <a:spcPct val="20000"/>
              </a:spcBef>
              <a:spcAft>
                <a:spcPts val="1000"/>
              </a:spcAft>
              <a:buClr>
                <a:srgbClr val="B71A24"/>
              </a:buClr>
              <a:buSzTx/>
              <a:buFontTx/>
              <a:buNone/>
              <a:tabLst/>
              <a:defRPr/>
            </a:pPr>
            <a:r>
              <a:rPr kumimoji="0" lang="en-US" sz="2400" i="0" u="none" strike="noStrike" kern="1200" cap="none" spc="0" normalizeH="0" baseline="0" noProof="0">
                <a:ln>
                  <a:noFill/>
                </a:ln>
                <a:solidFill>
                  <a:srgbClr val="002060"/>
                </a:solidFill>
                <a:effectLst/>
                <a:uLnTx/>
                <a:uFillTx/>
                <a:latin typeface="Century Gothic" panose="020B0502020202020204" pitchFamily="34" charset="0"/>
                <a:ea typeface="Verdana" panose="020B0604030504040204" pitchFamily="34" charset="0"/>
              </a:rPr>
              <a:t>Regional Teams who Connect </a:t>
            </a:r>
            <a:r>
              <a:rPr lang="en-US" sz="2400">
                <a:solidFill>
                  <a:srgbClr val="002060"/>
                </a:solidFill>
                <a:latin typeface="Century Gothic" panose="020B0502020202020204" pitchFamily="34" charset="0"/>
                <a:ea typeface="Verdana" panose="020B0604030504040204" pitchFamily="34" charset="0"/>
              </a:rPr>
              <a:t>S</a:t>
            </a:r>
            <a:r>
              <a:rPr kumimoji="0" lang="en-US" sz="2400" i="0" u="none" strike="noStrike" kern="1200" cap="none" spc="0" normalizeH="0" baseline="0" noProof="0" err="1">
                <a:ln>
                  <a:noFill/>
                </a:ln>
                <a:solidFill>
                  <a:srgbClr val="002060"/>
                </a:solidFill>
                <a:effectLst/>
                <a:uLnTx/>
                <a:uFillTx/>
                <a:latin typeface="Century Gothic" panose="020B0502020202020204" pitchFamily="34" charset="0"/>
                <a:ea typeface="Verdana" panose="020B0604030504040204" pitchFamily="34" charset="0"/>
              </a:rPr>
              <a:t>chools</a:t>
            </a:r>
            <a:r>
              <a:rPr kumimoji="0" lang="en-US" sz="2400" i="0" u="none" strike="noStrike" kern="1200" cap="none" spc="0" normalizeH="0" baseline="0" noProof="0">
                <a:ln>
                  <a:noFill/>
                </a:ln>
                <a:solidFill>
                  <a:srgbClr val="002060"/>
                </a:solidFill>
                <a:effectLst/>
                <a:uLnTx/>
                <a:uFillTx/>
                <a:latin typeface="Century Gothic" panose="020B0502020202020204" pitchFamily="34" charset="0"/>
                <a:ea typeface="Verdana" panose="020B0604030504040204" pitchFamily="34" charset="0"/>
              </a:rPr>
              <a:t> with </a:t>
            </a:r>
            <a:r>
              <a:rPr lang="en-US" sz="2400">
                <a:solidFill>
                  <a:srgbClr val="002060"/>
                </a:solidFill>
                <a:latin typeface="Century Gothic" panose="020B0502020202020204" pitchFamily="34" charset="0"/>
                <a:ea typeface="Verdana" panose="020B0604030504040204" pitchFamily="34" charset="0"/>
              </a:rPr>
              <a:t>E</a:t>
            </a:r>
            <a:r>
              <a:rPr kumimoji="0" lang="en-US" sz="2400" i="0" u="none" strike="noStrike" kern="1200" cap="none" spc="0" normalizeH="0" baseline="0" noProof="0" err="1">
                <a:ln>
                  <a:noFill/>
                </a:ln>
                <a:solidFill>
                  <a:srgbClr val="002060"/>
                </a:solidFill>
                <a:effectLst/>
                <a:uLnTx/>
                <a:uFillTx/>
                <a:latin typeface="Century Gothic" panose="020B0502020202020204" pitchFamily="34" charset="0"/>
                <a:ea typeface="Verdana" panose="020B0604030504040204" pitchFamily="34" charset="0"/>
              </a:rPr>
              <a:t>mployers</a:t>
            </a:r>
            <a:r>
              <a:rPr kumimoji="0" lang="en-US" sz="2400" i="0" u="none" strike="noStrike" kern="1200" cap="none" spc="0" normalizeH="0" baseline="0" noProof="0">
                <a:ln>
                  <a:noFill/>
                </a:ln>
                <a:solidFill>
                  <a:srgbClr val="002060"/>
                </a:solidFill>
                <a:effectLst/>
                <a:uLnTx/>
                <a:uFillTx/>
                <a:latin typeface="Century Gothic" panose="020B0502020202020204" pitchFamily="34" charset="0"/>
                <a:ea typeface="Verdana" panose="020B0604030504040204" pitchFamily="34" charset="0"/>
              </a:rPr>
              <a:t> </a:t>
            </a:r>
            <a:r>
              <a:rPr lang="en-US" sz="2400">
                <a:solidFill>
                  <a:srgbClr val="002060"/>
                </a:solidFill>
                <a:latin typeface="Century Gothic" panose="020B0502020202020204" pitchFamily="34" charset="0"/>
                <a:ea typeface="Verdana" panose="020B0604030504040204" pitchFamily="34" charset="0"/>
              </a:rPr>
              <a:t>and Workforce Boards</a:t>
            </a:r>
          </a:p>
          <a:p>
            <a:pPr marL="114300" marR="0" lvl="0" indent="0" algn="l" defTabSz="914400" rtl="0" eaLnBrk="1" fontAlgn="auto" latinLnBrk="0" hangingPunct="1">
              <a:lnSpc>
                <a:spcPct val="108000"/>
              </a:lnSpc>
              <a:spcBef>
                <a:spcPct val="20000"/>
              </a:spcBef>
              <a:spcAft>
                <a:spcPts val="1000"/>
              </a:spcAft>
              <a:buClr>
                <a:srgbClr val="B71A24"/>
              </a:buClr>
              <a:buSzTx/>
              <a:buFontTx/>
              <a:buNone/>
              <a:tabLst/>
              <a:defRPr/>
            </a:pPr>
            <a:endParaRPr lang="en-US" sz="2400">
              <a:solidFill>
                <a:srgbClr val="002060"/>
              </a:solidFill>
              <a:latin typeface="Century Gothic" panose="020B0502020202020204" pitchFamily="34" charset="0"/>
              <a:ea typeface="Verdana" panose="020B0604030504040204" pitchFamily="34" charset="0"/>
            </a:endParaRPr>
          </a:p>
          <a:p>
            <a:pPr marL="114300" marR="0" lvl="0" indent="0" algn="l" defTabSz="914400" rtl="0" eaLnBrk="1" fontAlgn="auto" latinLnBrk="0" hangingPunct="1">
              <a:lnSpc>
                <a:spcPct val="108000"/>
              </a:lnSpc>
              <a:spcBef>
                <a:spcPct val="20000"/>
              </a:spcBef>
              <a:spcAft>
                <a:spcPts val="1000"/>
              </a:spcAft>
              <a:buClr>
                <a:srgbClr val="B71A24"/>
              </a:buClr>
              <a:buSzTx/>
              <a:buFontTx/>
              <a:buNone/>
              <a:tabLst/>
              <a:defRPr/>
            </a:pPr>
            <a:r>
              <a:rPr lang="en-US" sz="2400">
                <a:solidFill>
                  <a:srgbClr val="002060"/>
                </a:solidFill>
                <a:latin typeface="Century Gothic" panose="020B0502020202020204" pitchFamily="34" charset="0"/>
                <a:ea typeface="Verdana" panose="020B0604030504040204" pitchFamily="34" charset="0"/>
              </a:rPr>
              <a:t>Contact: CareerInformation@twc.texas.gov</a:t>
            </a:r>
          </a:p>
          <a:p>
            <a:pPr marL="114300" marR="0" lvl="0" indent="0" algn="l" defTabSz="914400" rtl="0" eaLnBrk="1" fontAlgn="auto" latinLnBrk="0" hangingPunct="1">
              <a:lnSpc>
                <a:spcPct val="108000"/>
              </a:lnSpc>
              <a:spcBef>
                <a:spcPct val="20000"/>
              </a:spcBef>
              <a:spcAft>
                <a:spcPts val="1000"/>
              </a:spcAft>
              <a:buClr>
                <a:srgbClr val="B71A24"/>
              </a:buClr>
              <a:buSzTx/>
              <a:buFontTx/>
              <a:buNone/>
              <a:tabLst/>
              <a:defRPr/>
            </a:pPr>
            <a:r>
              <a:rPr kumimoji="0" lang="en-US" sz="1600" b="1" i="0" u="none" strike="noStrike" kern="1200" cap="none" spc="0" normalizeH="0" baseline="0" noProof="0">
                <a:ln>
                  <a:noFill/>
                </a:ln>
                <a:solidFill>
                  <a:srgbClr val="002060"/>
                </a:solidFill>
                <a:effectLst/>
                <a:uLnTx/>
                <a:uFillTx/>
                <a:latin typeface="Century Gothic" panose="020B0502020202020204" pitchFamily="34" charset="0"/>
                <a:ea typeface="Verdana" panose="020B0604030504040204" pitchFamily="34" charset="0"/>
              </a:rPr>
              <a:t> </a:t>
            </a:r>
          </a:p>
          <a:p>
            <a:pPr marL="114300" marR="0" lvl="0" indent="0" algn="l" defTabSz="914400" rtl="0" eaLnBrk="1" fontAlgn="auto" latinLnBrk="0" hangingPunct="1">
              <a:lnSpc>
                <a:spcPct val="100000"/>
              </a:lnSpc>
              <a:spcBef>
                <a:spcPts val="0"/>
              </a:spcBef>
              <a:spcAft>
                <a:spcPts val="0"/>
              </a:spcAft>
              <a:buClr>
                <a:srgbClr val="B71A24"/>
              </a:buClr>
              <a:buSzTx/>
              <a:buFontTx/>
              <a:buNone/>
              <a:tabLst/>
              <a:defRPr/>
            </a:pPr>
            <a:br>
              <a:rPr kumimoji="0" lang="en-US" sz="1600" i="0" u="none" strike="noStrike" kern="1200" cap="none" spc="0" normalizeH="0" baseline="0" noProof="0">
                <a:ln>
                  <a:noFill/>
                </a:ln>
                <a:solidFill>
                  <a:srgbClr val="002060"/>
                </a:solidFill>
                <a:effectLst/>
                <a:uLnTx/>
                <a:uFillTx/>
                <a:latin typeface="Century Gothic" panose="020B0502020202020204" pitchFamily="34" charset="0"/>
                <a:ea typeface="Verdana" panose="020B0604030504040204" pitchFamily="34" charset="0"/>
              </a:rPr>
            </a:br>
            <a:endParaRPr kumimoji="0" lang="en-US" sz="1600" i="0" u="none" strike="noStrike" kern="1200" cap="none" spc="0" normalizeH="0" baseline="0" noProof="0">
              <a:ln>
                <a:noFill/>
              </a:ln>
              <a:solidFill>
                <a:srgbClr val="002060"/>
              </a:solidFill>
              <a:effectLst/>
              <a:uLnTx/>
              <a:uFillTx/>
              <a:latin typeface="Century Gothic" panose="020B0502020202020204" pitchFamily="34" charset="0"/>
              <a:ea typeface="Verdana" panose="020B0604030504040204" pitchFamily="34" charset="0"/>
            </a:endParaRPr>
          </a:p>
        </p:txBody>
      </p:sp>
      <p:sp>
        <p:nvSpPr>
          <p:cNvPr id="13" name="Title 1">
            <a:extLst>
              <a:ext uri="{FF2B5EF4-FFF2-40B4-BE49-F238E27FC236}">
                <a16:creationId xmlns:a16="http://schemas.microsoft.com/office/drawing/2014/main" id="{5BD37192-2E1E-4172-AE01-F1CD9C1FD60C}"/>
              </a:ext>
            </a:extLst>
          </p:cNvPr>
          <p:cNvSpPr txBox="1">
            <a:spLocks noGrp="1"/>
          </p:cNvSpPr>
          <p:nvPr>
            <p:ph type="title" idx="4294967295"/>
          </p:nvPr>
        </p:nvSpPr>
        <p:spPr>
          <a:xfrm>
            <a:off x="617499" y="274638"/>
            <a:ext cx="6133158" cy="11884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spcBef>
                <a:spcPct val="0"/>
              </a:spcBef>
              <a:buNone/>
              <a:defRPr sz="4600" kern="1200" cap="none" spc="-100" baseline="0">
                <a:ln>
                  <a:noFill/>
                </a:ln>
                <a:solidFill>
                  <a:schemeClr val="tx2"/>
                </a:solidFill>
                <a:effectLst/>
                <a:latin typeface="Franklin Gothic Demi" panose="020B0703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36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Career and Education Outreach Specialists </a:t>
            </a:r>
          </a:p>
        </p:txBody>
      </p:sp>
      <p:pic>
        <p:nvPicPr>
          <p:cNvPr id="3" name="Picture 2">
            <a:extLst>
              <a:ext uri="{FF2B5EF4-FFF2-40B4-BE49-F238E27FC236}">
                <a16:creationId xmlns:a16="http://schemas.microsoft.com/office/drawing/2014/main" id="{89D2189B-FCBC-55F4-45C5-4D7CCF57FC8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773321" y="1261907"/>
            <a:ext cx="5492307" cy="155006"/>
          </a:xfrm>
          <a:prstGeom prst="rect">
            <a:avLst/>
          </a:prstGeom>
        </p:spPr>
      </p:pic>
    </p:spTree>
    <p:extLst>
      <p:ext uri="{BB962C8B-B14F-4D97-AF65-F5344CB8AC3E}">
        <p14:creationId xmlns:p14="http://schemas.microsoft.com/office/powerpoint/2010/main" val="545821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4" name="Picture 13" descr="young male with family signing certificate for M&amp;S electric ">
            <a:extLst>
              <a:ext uri="{FF2B5EF4-FFF2-40B4-BE49-F238E27FC236}">
                <a16:creationId xmlns:a16="http://schemas.microsoft.com/office/drawing/2014/main" id="{4DF5B96E-B8D7-E07F-8ED9-905C8CC392A4}"/>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93" b="20015"/>
          <a:stretch/>
        </p:blipFill>
        <p:spPr>
          <a:xfrm>
            <a:off x="0" y="-178091"/>
            <a:ext cx="12180639" cy="7036092"/>
          </a:xfrm>
          <a:prstGeom prst="rect">
            <a:avLst/>
          </a:prstGeom>
        </p:spPr>
      </p:pic>
      <p:sp>
        <p:nvSpPr>
          <p:cNvPr id="4" name="Rectangle 3">
            <a:extLst>
              <a:ext uri="{FF2B5EF4-FFF2-40B4-BE49-F238E27FC236}">
                <a16:creationId xmlns:a16="http://schemas.microsoft.com/office/drawing/2014/main" id="{A3B276B4-33E4-7BDA-AE89-0C62094B2B1A}"/>
              </a:ext>
              <a:ext uri="{C183D7F6-B498-43B3-948B-1728B52AA6E4}">
                <adec:decorative xmlns:adec="http://schemas.microsoft.com/office/drawing/2017/decorative" val="1"/>
              </a:ext>
            </a:extLst>
          </p:cNvPr>
          <p:cNvSpPr/>
          <p:nvPr/>
        </p:nvSpPr>
        <p:spPr>
          <a:xfrm>
            <a:off x="5960240" y="5675857"/>
            <a:ext cx="6233530" cy="11821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4FD3D5-783D-3D00-3C82-2B3F2CD0C7C0}"/>
              </a:ext>
              <a:ext uri="{C183D7F6-B498-43B3-948B-1728B52AA6E4}">
                <adec:decorative xmlns:adec="http://schemas.microsoft.com/office/drawing/2017/decorative" val="1"/>
              </a:ext>
            </a:extLst>
          </p:cNvPr>
          <p:cNvSpPr/>
          <p:nvPr/>
        </p:nvSpPr>
        <p:spPr>
          <a:xfrm>
            <a:off x="5709423" y="5328416"/>
            <a:ext cx="6233530" cy="128508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88A5232D-B392-AFCF-18DD-0CB673DA1BB1}"/>
              </a:ext>
            </a:extLst>
          </p:cNvPr>
          <p:cNvSpPr txBox="1">
            <a:spLocks noGrp="1"/>
          </p:cNvSpPr>
          <p:nvPr>
            <p:ph type="title" idx="4294967295"/>
          </p:nvPr>
        </p:nvSpPr>
        <p:spPr>
          <a:xfrm>
            <a:off x="5744425" y="5302502"/>
            <a:ext cx="6211229"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Lessons Learned</a:t>
            </a:r>
          </a:p>
        </p:txBody>
      </p:sp>
    </p:spTree>
    <p:extLst>
      <p:ext uri="{BB962C8B-B14F-4D97-AF65-F5344CB8AC3E}">
        <p14:creationId xmlns:p14="http://schemas.microsoft.com/office/powerpoint/2010/main" val="2494709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72906E-7730-34E5-B3E9-D45D2763B968}"/>
              </a:ext>
              <a:ext uri="{C183D7F6-B498-43B3-948B-1728B52AA6E4}">
                <adec:decorative xmlns:adec="http://schemas.microsoft.com/office/drawing/2017/decorative" val="1"/>
              </a:ext>
            </a:extLst>
          </p:cNvPr>
          <p:cNvSpPr/>
          <p:nvPr/>
        </p:nvSpPr>
        <p:spPr>
          <a:xfrm>
            <a:off x="6092240" y="1253"/>
            <a:ext cx="6095999"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1DA4F2D-8CF1-7F9F-029E-47DAA8E97EB7}"/>
              </a:ext>
              <a:ext uri="{C183D7F6-B498-43B3-948B-1728B52AA6E4}">
                <adec:decorative xmlns:adec="http://schemas.microsoft.com/office/drawing/2017/decorative" val="1"/>
              </a:ext>
            </a:extLst>
          </p:cNvPr>
          <p:cNvSpPr/>
          <p:nvPr/>
        </p:nvSpPr>
        <p:spPr>
          <a:xfrm>
            <a:off x="6409360" y="2277353"/>
            <a:ext cx="5524041" cy="3148044"/>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Make It Movement Video_The One Thing" descr="young women studying to be nurse with make it movement">
            <a:hlinkClick r:id="" action="ppaction://media"/>
            <a:extLst>
              <a:ext uri="{FF2B5EF4-FFF2-40B4-BE49-F238E27FC236}">
                <a16:creationId xmlns:a16="http://schemas.microsoft.com/office/drawing/2014/main" id="{75146805-241E-E49C-1299-C48311A7F845}"/>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6239454" y="2072335"/>
            <a:ext cx="5577992" cy="3148044"/>
          </a:xfrm>
          <a:prstGeom prst="parallelogram">
            <a:avLst/>
          </a:prstGeom>
        </p:spPr>
      </p:pic>
      <p:sp>
        <p:nvSpPr>
          <p:cNvPr id="2" name="TextBox 1">
            <a:extLst>
              <a:ext uri="{FF2B5EF4-FFF2-40B4-BE49-F238E27FC236}">
                <a16:creationId xmlns:a16="http://schemas.microsoft.com/office/drawing/2014/main" id="{51D8CDE2-9F07-99C1-C697-26123C025CE1}"/>
              </a:ext>
            </a:extLst>
          </p:cNvPr>
          <p:cNvSpPr txBox="1"/>
          <p:nvPr/>
        </p:nvSpPr>
        <p:spPr>
          <a:xfrm>
            <a:off x="6857046" y="5752640"/>
            <a:ext cx="36671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ea typeface="+mn-lt"/>
                <a:cs typeface="+mn-lt"/>
                <a:hlinkClick r:id="rId6">
                  <a:extLst>
                    <a:ext uri="{A12FA001-AC4F-418D-AE19-62706E023703}">
                      <ahyp:hlinkClr xmlns:ahyp="http://schemas.microsoft.com/office/drawing/2018/hyperlinkcolor" val="tx"/>
                    </a:ext>
                  </a:extLst>
                </a:hlinkClick>
              </a:rPr>
              <a:t>https://www.makeitmovement.org/</a:t>
            </a:r>
            <a:endParaRPr lang="en-US">
              <a:solidFill>
                <a:srgbClr val="FFFFFF"/>
              </a:solidFill>
              <a:cs typeface="Calibri" panose="020F0502020204030204"/>
            </a:endParaRPr>
          </a:p>
        </p:txBody>
      </p:sp>
      <p:pic>
        <p:nvPicPr>
          <p:cNvPr id="12" name="Picture 11" descr="Make it movement.org logo">
            <a:extLst>
              <a:ext uri="{FF2B5EF4-FFF2-40B4-BE49-F238E27FC236}">
                <a16:creationId xmlns:a16="http://schemas.microsoft.com/office/drawing/2014/main" id="{A3BAB83B-534C-7B89-B82E-18C940854225}"/>
              </a:ext>
            </a:extLst>
          </p:cNvPr>
          <p:cNvPicPr>
            <a:picLocks noChangeAspect="1"/>
          </p:cNvPicPr>
          <p:nvPr/>
        </p:nvPicPr>
        <p:blipFill>
          <a:blip r:embed="rId7"/>
          <a:stretch>
            <a:fillRect/>
          </a:stretch>
        </p:blipFill>
        <p:spPr>
          <a:xfrm>
            <a:off x="896865" y="546934"/>
            <a:ext cx="4308247" cy="992684"/>
          </a:xfrm>
          <a:prstGeom prst="rect">
            <a:avLst/>
          </a:prstGeom>
        </p:spPr>
      </p:pic>
      <p:sp>
        <p:nvSpPr>
          <p:cNvPr id="9" name="Title 8">
            <a:extLst>
              <a:ext uri="{FF2B5EF4-FFF2-40B4-BE49-F238E27FC236}">
                <a16:creationId xmlns:a16="http://schemas.microsoft.com/office/drawing/2014/main" id="{6B10E1D4-2965-B412-04FD-15F3B2508D8B}"/>
              </a:ext>
            </a:extLst>
          </p:cNvPr>
          <p:cNvSpPr>
            <a:spLocks noGrp="1"/>
          </p:cNvSpPr>
          <p:nvPr>
            <p:ph type="title"/>
          </p:nvPr>
        </p:nvSpPr>
        <p:spPr>
          <a:xfrm>
            <a:off x="1048215" y="3121714"/>
            <a:ext cx="4156897" cy="2071396"/>
          </a:xfrm>
        </p:spPr>
        <p:txBody>
          <a:bodyPr>
            <a:noAutofit/>
          </a:bodyPr>
          <a:lstStyle/>
          <a:p>
            <a:pPr algn="l"/>
            <a:r>
              <a:rPr lang="en-US" sz="2000">
                <a:solidFill>
                  <a:srgbClr val="002060"/>
                </a:solidFill>
                <a:latin typeface="Century Gothic" panose="020B0502020202020204" pitchFamily="34" charset="0"/>
                <a:cs typeface="Arial" panose="020B0604020202020204" pitchFamily="34" charset="0"/>
              </a:rPr>
              <a:t>W</a:t>
            </a:r>
            <a:r>
              <a:rPr lang="en-US" sz="2000" i="0">
                <a:solidFill>
                  <a:srgbClr val="002060"/>
                </a:solidFill>
                <a:effectLst/>
                <a:latin typeface="Century Gothic" panose="020B0502020202020204" pitchFamily="34" charset="0"/>
                <a:cs typeface="Arial" panose="020B0604020202020204" pitchFamily="34" charset="0"/>
              </a:rPr>
              <a:t>orks with education and workforce systems to </a:t>
            </a:r>
            <a:r>
              <a:rPr lang="en-US" sz="2000">
                <a:solidFill>
                  <a:srgbClr val="002060"/>
                </a:solidFill>
                <a:effectLst/>
                <a:latin typeface="Century Gothic" panose="020B0502020202020204" pitchFamily="34" charset="0"/>
                <a:ea typeface="Calibri" panose="020F0502020204030204" pitchFamily="34" charset="0"/>
                <a:cs typeface="Arial" panose="020B0604020202020204" pitchFamily="34" charset="0"/>
              </a:rPr>
              <a:t>create rapid and compelling awareness of the millions of high-skill/high-income careers right now - right here in Texas.</a:t>
            </a:r>
            <a:br>
              <a:rPr lang="en-US" sz="2000">
                <a:solidFill>
                  <a:srgbClr val="002060"/>
                </a:solidFill>
                <a:latin typeface="Century Gothic" panose="020B0502020202020204" pitchFamily="34" charset="0"/>
                <a:ea typeface="Calibri" panose="020F0502020204030204" pitchFamily="34" charset="0"/>
                <a:cs typeface="Arial" panose="020B0604020202020204" pitchFamily="34" charset="0"/>
              </a:rPr>
            </a:br>
            <a:br>
              <a:rPr lang="en-US" sz="2000">
                <a:solidFill>
                  <a:srgbClr val="002060"/>
                </a:solidFill>
                <a:latin typeface="Century Gothic" panose="020B0502020202020204" pitchFamily="34" charset="0"/>
                <a:ea typeface="Calibri" panose="020F0502020204030204" pitchFamily="34" charset="0"/>
                <a:cs typeface="Arial" panose="020B0604020202020204" pitchFamily="34" charset="0"/>
              </a:rPr>
            </a:br>
            <a:r>
              <a:rPr lang="en-US" sz="2000">
                <a:solidFill>
                  <a:srgbClr val="002060"/>
                </a:solidFill>
                <a:latin typeface="Century Gothic" panose="020B0502020202020204" pitchFamily="34" charset="0"/>
                <a:ea typeface="Calibri" panose="020F0502020204030204" pitchFamily="34" charset="0"/>
                <a:cs typeface="Arial" panose="020B0604020202020204" pitchFamily="34" charset="0"/>
              </a:rPr>
              <a:t>Works with school counselors, CTE instructors, and cross-sector leaders to align messaging, resources, and opportunities for students to Make It in Texas</a:t>
            </a:r>
            <a:r>
              <a:rPr lang="en-US" sz="2800">
                <a:solidFill>
                  <a:srgbClr val="002060"/>
                </a:solidFill>
                <a:latin typeface="Century Gothic" panose="020B0502020202020204" pitchFamily="34" charset="0"/>
                <a:ea typeface="Calibri" panose="020F0502020204030204" pitchFamily="34" charset="0"/>
                <a:cs typeface="Arial" panose="020B0604020202020204" pitchFamily="34" charset="0"/>
              </a:rPr>
              <a:t>.</a:t>
            </a:r>
            <a:endParaRPr lang="en-US" sz="2800">
              <a:solidFill>
                <a:srgbClr val="002060"/>
              </a:solidFill>
              <a:latin typeface="Century Gothic" panose="020B0502020202020204" pitchFamily="34" charset="0"/>
              <a:cs typeface="Arial"/>
            </a:endParaRPr>
          </a:p>
        </p:txBody>
      </p:sp>
    </p:spTree>
    <p:extLst>
      <p:ext uri="{BB962C8B-B14F-4D97-AF65-F5344CB8AC3E}">
        <p14:creationId xmlns:p14="http://schemas.microsoft.com/office/powerpoint/2010/main" val="89289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07A59F0-3F3F-D1E7-458E-5E63AFC2550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435" y="1184732"/>
            <a:ext cx="5143126" cy="17776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A1199851-6495-65F1-2D15-1622CD0E532E}"/>
              </a:ext>
            </a:extLst>
          </p:cNvPr>
          <p:cNvSpPr/>
          <p:nvPr/>
        </p:nvSpPr>
        <p:spPr>
          <a:xfrm>
            <a:off x="8127998" y="3310587"/>
            <a:ext cx="2755592" cy="2318835"/>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prstClr val="white"/>
              </a:solidFill>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ea typeface="Verdana" panose="020B0604030504040204" pitchFamily="34" charset="0"/>
              </a:rPr>
              <a:t>Statewide Signing Day Event October, 6th 2023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prstClr val="white"/>
                </a:solidFill>
                <a:latin typeface="Century Gothic" panose="020B0502020202020204" pitchFamily="34" charset="0"/>
                <a:ea typeface="Verdana" panose="020B0604030504040204" pitchFamily="34" charset="0"/>
              </a:rPr>
              <a:t>AT&amp;T Stadium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ea typeface="Verdana" panose="020B0604030504040204" pitchFamily="34" charset="0"/>
              </a:rPr>
              <a:t>Arlington, TX</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9" name="TextBox 8">
            <a:extLst>
              <a:ext uri="{FF2B5EF4-FFF2-40B4-BE49-F238E27FC236}">
                <a16:creationId xmlns:a16="http://schemas.microsoft.com/office/drawing/2014/main" id="{FAB38655-D50B-46EF-3561-9957D195B05A}"/>
              </a:ext>
            </a:extLst>
          </p:cNvPr>
          <p:cNvSpPr txBox="1"/>
          <p:nvPr/>
        </p:nvSpPr>
        <p:spPr>
          <a:xfrm>
            <a:off x="8771801" y="2870356"/>
            <a:ext cx="12518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Event</a:t>
            </a:r>
          </a:p>
        </p:txBody>
      </p:sp>
      <p:pic>
        <p:nvPicPr>
          <p:cNvPr id="18" name="Graphic 17" descr="Flip calendar with solid fill">
            <a:extLst>
              <a:ext uri="{FF2B5EF4-FFF2-40B4-BE49-F238E27FC236}">
                <a16:creationId xmlns:a16="http://schemas.microsoft.com/office/drawing/2014/main" id="{56B16862-5CAA-53CC-1F04-BE5A887911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09957" y="1696018"/>
            <a:ext cx="975548" cy="975548"/>
          </a:xfrm>
          <a:prstGeom prst="rect">
            <a:avLst/>
          </a:prstGeom>
        </p:spPr>
      </p:pic>
      <p:sp>
        <p:nvSpPr>
          <p:cNvPr id="11" name="Rectangle: Rounded Corners 10">
            <a:extLst>
              <a:ext uri="{FF2B5EF4-FFF2-40B4-BE49-F238E27FC236}">
                <a16:creationId xmlns:a16="http://schemas.microsoft.com/office/drawing/2014/main" id="{EDE69F72-3F68-2278-5A9F-09572B04C702}"/>
              </a:ext>
            </a:extLst>
          </p:cNvPr>
          <p:cNvSpPr/>
          <p:nvPr/>
        </p:nvSpPr>
        <p:spPr>
          <a:xfrm>
            <a:off x="4137085" y="4309642"/>
            <a:ext cx="3691031" cy="2027566"/>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Century Gothic" panose="020B0502020202020204" pitchFamily="34" charset="0"/>
                <a:ea typeface="Verdana" panose="020B0604030504040204" pitchFamily="34" charset="0"/>
              </a:rPr>
              <a:t>Use TV, digital online, and social media channels that help </a:t>
            </a: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Verdana" panose="020B0604030504040204" pitchFamily="34" charset="0"/>
              </a:rPr>
              <a:t>students see how their talents and passions can align to career pathways that play to their strengths​​.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Century Gothic" panose="020B0502020202020204" pitchFamily="34" charset="0"/>
                <a:ea typeface="Verdana" panose="020B0604030504040204" pitchFamily="34" charset="0"/>
              </a:rPr>
              <a:t>Convening statewide School Counselor Alliance, CTE Alliance, and Workforce Solutions partnerships.</a:t>
            </a:r>
            <a:endPar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5C1A1AAC-74AB-FC72-E06E-1100528C4BBC}"/>
              </a:ext>
            </a:extLst>
          </p:cNvPr>
          <p:cNvSpPr txBox="1"/>
          <p:nvPr/>
        </p:nvSpPr>
        <p:spPr>
          <a:xfrm>
            <a:off x="5194165" y="2869693"/>
            <a:ext cx="1576873" cy="461665"/>
          </a:xfrm>
          <a:prstGeom prst="rect">
            <a:avLst/>
          </a:prstGeom>
          <a:noFill/>
        </p:spPr>
        <p:txBody>
          <a:bodyPr wrap="square" rtlCol="0">
            <a:spAutoFit/>
          </a:bodyPr>
          <a:lstStyle>
            <a:defPPr>
              <a:defRPr lang="en-US"/>
            </a:defPPr>
            <a:lvl1pPr algn="ctr">
              <a:defRPr sz="2400" b="1">
                <a:solidFill>
                  <a:srgbClr val="FFC000"/>
                </a:solidFill>
                <a:latin typeface="Verdana" panose="020B0604030504040204" pitchFamily="34" charset="0"/>
                <a:ea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Method </a:t>
            </a:r>
          </a:p>
        </p:txBody>
      </p:sp>
      <p:pic>
        <p:nvPicPr>
          <p:cNvPr id="16" name="Graphic 15" descr="Gears with solid fill">
            <a:extLst>
              <a:ext uri="{FF2B5EF4-FFF2-40B4-BE49-F238E27FC236}">
                <a16:creationId xmlns:a16="http://schemas.microsoft.com/office/drawing/2014/main" id="{292ABAAC-49A6-4159-73D5-3EDD8DD33A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94827" y="1708308"/>
            <a:ext cx="975548" cy="975548"/>
          </a:xfrm>
          <a:prstGeom prst="rect">
            <a:avLst/>
          </a:prstGeom>
        </p:spPr>
      </p:pic>
      <p:sp>
        <p:nvSpPr>
          <p:cNvPr id="10" name="Rectangle: Rounded Corners 9">
            <a:extLst>
              <a:ext uri="{FF2B5EF4-FFF2-40B4-BE49-F238E27FC236}">
                <a16:creationId xmlns:a16="http://schemas.microsoft.com/office/drawing/2014/main" id="{345EB752-55D2-2E8D-F182-4AEACF7071B8}"/>
              </a:ext>
            </a:extLst>
          </p:cNvPr>
          <p:cNvSpPr/>
          <p:nvPr/>
        </p:nvSpPr>
        <p:spPr>
          <a:xfrm>
            <a:off x="724829" y="3199077"/>
            <a:ext cx="3456856" cy="3658922"/>
          </a:xfrm>
          <a:prstGeom prst="round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a:solidFill>
                  <a:schemeClr val="bg1"/>
                </a:solidFill>
                <a:latin typeface="Century Gothic" panose="020B0502020202020204" pitchFamily="34" charset="0"/>
                <a:ea typeface="Verdana" panose="020B0604030504040204" pitchFamily="34" charset="0"/>
                <a:cs typeface="Verdana" panose="020B0604030504040204" pitchFamily="34" charset="0"/>
              </a:rPr>
              <a:t>To create compelling messaging and resources for 15 million Texas students in middle and high school.  Rapidly help them gain AWARENESS, KNOWLEDGE and CONFIDENCE about high-skill, high-income careers.</a:t>
            </a:r>
            <a:endParaRPr kumimoji="0" lang="en-US" sz="1600" i="0" u="none" strike="noStrike" kern="1200" cap="none" spc="0" normalizeH="0" baseline="0" noProof="0">
              <a:ln>
                <a:noFill/>
              </a:ln>
              <a:solidFill>
                <a:prstClr val="white"/>
              </a:solidFill>
              <a:effectLst/>
              <a:uLnTx/>
              <a:uFillTx/>
              <a:latin typeface="Century Gothic" panose="020B050202020202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7" name="TextBox 6">
            <a:extLst>
              <a:ext uri="{FF2B5EF4-FFF2-40B4-BE49-F238E27FC236}">
                <a16:creationId xmlns:a16="http://schemas.microsoft.com/office/drawing/2014/main" id="{7EB236BE-84D5-F994-A708-8EBF94B28E0B}"/>
              </a:ext>
            </a:extLst>
          </p:cNvPr>
          <p:cNvSpPr txBox="1"/>
          <p:nvPr/>
        </p:nvSpPr>
        <p:spPr>
          <a:xfrm>
            <a:off x="1160104" y="2870357"/>
            <a:ext cx="2581473" cy="461665"/>
          </a:xfrm>
          <a:prstGeom prst="chevron">
            <a:avLst/>
          </a:prstGeom>
          <a:noFill/>
          <a:ln>
            <a:noFill/>
          </a:ln>
        </p:spPr>
        <p:txBody>
          <a:bodyPr wrap="square" rtlCol="0">
            <a:spAutoFit/>
          </a:bodyPr>
          <a:lstStyle>
            <a:defPPr>
              <a:defRPr lang="en-US"/>
            </a:defPPr>
            <a:lvl1pPr algn="ctr">
              <a:defRPr sz="2400" b="1">
                <a:solidFill>
                  <a:srgbClr val="FFC000"/>
                </a:solidFill>
                <a:latin typeface="Verdana" panose="020B0604030504040204" pitchFamily="34" charset="0"/>
                <a:ea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Mission</a:t>
            </a:r>
          </a:p>
        </p:txBody>
      </p:sp>
      <p:pic>
        <p:nvPicPr>
          <p:cNvPr id="14" name="Graphic 13" descr="Bullseye with solid fill">
            <a:extLst>
              <a:ext uri="{FF2B5EF4-FFF2-40B4-BE49-F238E27FC236}">
                <a16:creationId xmlns:a16="http://schemas.microsoft.com/office/drawing/2014/main" id="{E6146608-CD4E-D0DE-C01E-B931837E4B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41853" y="1757166"/>
            <a:ext cx="914400" cy="914400"/>
          </a:xfrm>
          <a:prstGeom prst="rect">
            <a:avLst/>
          </a:prstGeom>
        </p:spPr>
      </p:pic>
      <p:sp>
        <p:nvSpPr>
          <p:cNvPr id="4" name="Title 3">
            <a:extLst>
              <a:ext uri="{FF2B5EF4-FFF2-40B4-BE49-F238E27FC236}">
                <a16:creationId xmlns:a16="http://schemas.microsoft.com/office/drawing/2014/main" id="{BDC5C0C0-19A1-FB86-D0D7-D8AFE8D23F41}"/>
              </a:ext>
            </a:extLst>
          </p:cNvPr>
          <p:cNvSpPr txBox="1">
            <a:spLocks noGrp="1"/>
          </p:cNvSpPr>
          <p:nvPr>
            <p:ph type="title" idx="4294967295"/>
          </p:nvPr>
        </p:nvSpPr>
        <p:spPr>
          <a:xfrm>
            <a:off x="2725504" y="386776"/>
            <a:ext cx="683311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Make It Movement</a:t>
            </a:r>
          </a:p>
        </p:txBody>
      </p:sp>
    </p:spTree>
    <p:extLst>
      <p:ext uri="{BB962C8B-B14F-4D97-AF65-F5344CB8AC3E}">
        <p14:creationId xmlns:p14="http://schemas.microsoft.com/office/powerpoint/2010/main" val="253367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7B26B01-5827-4396-BDE2-178B71FCE091}"/>
              </a:ext>
            </a:extLst>
          </p:cNvPr>
          <p:cNvSpPr>
            <a:spLocks noGrp="1"/>
          </p:cNvSpPr>
          <p:nvPr>
            <p:ph sz="half" idx="1"/>
          </p:nvPr>
        </p:nvSpPr>
        <p:spPr>
          <a:xfrm>
            <a:off x="7708900" y="1927225"/>
            <a:ext cx="4483100" cy="4351338"/>
          </a:xfrm>
        </p:spPr>
        <p:txBody>
          <a:bodyPr vert="horz" lIns="91440" tIns="45720" rIns="91440" bIns="45720" rtlCol="0" anchor="ctr">
            <a:noAutofit/>
          </a:bodyPr>
          <a:lstStyle/>
          <a:p>
            <a:pPr>
              <a:spcBef>
                <a:spcPts val="1800"/>
              </a:spcBef>
            </a:pPr>
            <a:r>
              <a:rPr lang="en-US">
                <a:ea typeface="Verdana"/>
              </a:rPr>
              <a:t>Next step: </a:t>
            </a:r>
            <a:br>
              <a:rPr lang="en-US">
                <a:ea typeface="Verdana"/>
              </a:rPr>
            </a:br>
            <a:r>
              <a:rPr lang="en-US">
                <a:ea typeface="Verdana"/>
              </a:rPr>
              <a:t>Select a date for </a:t>
            </a:r>
            <a:r>
              <a:rPr lang="en-US" b="1">
                <a:ea typeface="Verdana"/>
              </a:rPr>
              <a:t>May 2024</a:t>
            </a:r>
          </a:p>
          <a:p>
            <a:pPr>
              <a:spcBef>
                <a:spcPts val="1800"/>
              </a:spcBef>
            </a:pPr>
            <a:r>
              <a:rPr lang="en-US">
                <a:ea typeface="Verdana"/>
              </a:rPr>
              <a:t>Only have time for one thing this year? Offer a Certificate.</a:t>
            </a:r>
          </a:p>
          <a:p>
            <a:pPr>
              <a:spcBef>
                <a:spcPts val="1800"/>
              </a:spcBef>
            </a:pPr>
            <a:r>
              <a:rPr lang="en-US">
                <a:ea typeface="Verdana"/>
              </a:rPr>
              <a:t>Submit event details to </a:t>
            </a:r>
            <a:r>
              <a:rPr lang="en-US" u="sng">
                <a:effectLst/>
                <a:ea typeface="Calibri" panose="020F0502020204030204" pitchFamily="34" charset="0"/>
                <a:cs typeface="Calibri"/>
                <a:hlinkClick r:id="rId3">
                  <a:extLst>
                    <a:ext uri="{A12FA001-AC4F-418D-AE19-62706E023703}">
                      <ahyp:hlinkClr xmlns:ahyp="http://schemas.microsoft.com/office/drawing/2018/hyperlinkcolor" val="tx"/>
                    </a:ext>
                  </a:extLst>
                </a:hlinkClick>
              </a:rPr>
              <a:t>signingday@twc.texas.gov</a:t>
            </a:r>
            <a:br>
              <a:rPr lang="en-US" u="sng">
                <a:effectLst/>
                <a:ea typeface="Calibri" panose="020F0502020204030204" pitchFamily="34" charset="0"/>
                <a:cs typeface="Calibri" panose="020F0502020204030204" pitchFamily="34" charset="0"/>
              </a:rPr>
            </a:br>
            <a:endParaRPr lang="en-US">
              <a:solidFill>
                <a:schemeClr val="tx1"/>
              </a:solidFill>
              <a:ea typeface="Verdana"/>
            </a:endParaRPr>
          </a:p>
        </p:txBody>
      </p:sp>
      <p:pic>
        <p:nvPicPr>
          <p:cNvPr id="9" name="Content Placeholder 8" descr="Photo of student signing a certificate for a career pathway at TWC's signing day event. ">
            <a:extLst>
              <a:ext uri="{FF2B5EF4-FFF2-40B4-BE49-F238E27FC236}">
                <a16:creationId xmlns:a16="http://schemas.microsoft.com/office/drawing/2014/main" id="{3FAE842A-22D3-4FB7-BCE4-1D5805697C51}"/>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12297" r="4758" b="7306"/>
          <a:stretch/>
        </p:blipFill>
        <p:spPr>
          <a:xfrm>
            <a:off x="0" y="2044700"/>
            <a:ext cx="7708900" cy="4216400"/>
          </a:xfrm>
        </p:spPr>
      </p:pic>
      <p:sp>
        <p:nvSpPr>
          <p:cNvPr id="5" name="Title 4">
            <a:extLst>
              <a:ext uri="{FF2B5EF4-FFF2-40B4-BE49-F238E27FC236}">
                <a16:creationId xmlns:a16="http://schemas.microsoft.com/office/drawing/2014/main" id="{777B67FB-EB27-4EA3-AECC-E9BE5E6B30AC}"/>
              </a:ext>
            </a:extLst>
          </p:cNvPr>
          <p:cNvSpPr>
            <a:spLocks noGrp="1"/>
          </p:cNvSpPr>
          <p:nvPr>
            <p:ph type="title"/>
          </p:nvPr>
        </p:nvSpPr>
        <p:spPr/>
        <p:txBody>
          <a:bodyPr>
            <a:normAutofit/>
          </a:bodyPr>
          <a:lstStyle/>
          <a:p>
            <a:pPr algn="ctr"/>
            <a:r>
              <a:rPr lang="en-US" sz="6000"/>
              <a:t>Who’s Ready to Sign Up?</a:t>
            </a:r>
          </a:p>
        </p:txBody>
      </p:sp>
    </p:spTree>
    <p:extLst>
      <p:ext uri="{BB962C8B-B14F-4D97-AF65-F5344CB8AC3E}">
        <p14:creationId xmlns:p14="http://schemas.microsoft.com/office/powerpoint/2010/main" val="1300496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TWC Seal and Texas Career Signing Day Logo">
            <a:extLst>
              <a:ext uri="{FF2B5EF4-FFF2-40B4-BE49-F238E27FC236}">
                <a16:creationId xmlns:a16="http://schemas.microsoft.com/office/drawing/2014/main" id="{80EF9D26-462F-7E34-16B1-0107FDEFB47C}"/>
              </a:ext>
            </a:extLst>
          </p:cNvPr>
          <p:cNvGrpSpPr/>
          <p:nvPr/>
        </p:nvGrpSpPr>
        <p:grpSpPr>
          <a:xfrm>
            <a:off x="2505747" y="557530"/>
            <a:ext cx="7175834" cy="2103756"/>
            <a:chOff x="2505747" y="557530"/>
            <a:chExt cx="7175834" cy="2103756"/>
          </a:xfrm>
        </p:grpSpPr>
        <p:pic>
          <p:nvPicPr>
            <p:cNvPr id="3" name="Picture 3" descr="Logo TWC Seal&#10;">
              <a:extLst>
                <a:ext uri="{FF2B5EF4-FFF2-40B4-BE49-F238E27FC236}">
                  <a16:creationId xmlns:a16="http://schemas.microsoft.com/office/drawing/2014/main" id="{0A24DD97-C5A9-9CEB-0789-C1139E20F873}"/>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505747" y="802446"/>
              <a:ext cx="1679276" cy="1617905"/>
            </a:xfrm>
            <a:prstGeom prst="rect">
              <a:avLst/>
            </a:prstGeom>
          </p:spPr>
        </p:pic>
        <p:pic>
          <p:nvPicPr>
            <p:cNvPr id="6" name="Picture 5" descr="Texas Career Signing Day graphic ">
              <a:extLst>
                <a:ext uri="{FF2B5EF4-FFF2-40B4-BE49-F238E27FC236}">
                  <a16:creationId xmlns:a16="http://schemas.microsoft.com/office/drawing/2014/main" id="{25950FC2-4DB6-C9C7-D029-400280AB7F36}"/>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8764" y="557530"/>
              <a:ext cx="5192817" cy="2103756"/>
            </a:xfrm>
            <a:prstGeom prst="rect">
              <a:avLst/>
            </a:prstGeom>
          </p:spPr>
        </p:pic>
      </p:grpSp>
      <p:sp>
        <p:nvSpPr>
          <p:cNvPr id="2" name="TextBox 1">
            <a:extLst>
              <a:ext uri="{FF2B5EF4-FFF2-40B4-BE49-F238E27FC236}">
                <a16:creationId xmlns:a16="http://schemas.microsoft.com/office/drawing/2014/main" id="{3C5E921B-AF13-84F2-4344-D604C10A9D95}"/>
              </a:ext>
            </a:extLst>
          </p:cNvPr>
          <p:cNvSpPr txBox="1"/>
          <p:nvPr/>
        </p:nvSpPr>
        <p:spPr>
          <a:xfrm>
            <a:off x="0" y="4394200"/>
            <a:ext cx="12192000" cy="1938992"/>
          </a:xfrm>
          <a:prstGeom prst="rect">
            <a:avLst/>
          </a:prstGeom>
          <a:noFill/>
        </p:spPr>
        <p:txBody>
          <a:bodyPr wrap="square" rtlCol="0">
            <a:spAutoFit/>
          </a:bodyPr>
          <a:lstStyle/>
          <a:p>
            <a:pPr algn="ctr"/>
            <a:r>
              <a:rPr lang="en-US" sz="2000">
                <a:solidFill>
                  <a:schemeClr val="bg1"/>
                </a:solidFill>
                <a:latin typeface="Century Gothic" panose="020B0502020202020204" pitchFamily="34" charset="0"/>
                <a:ea typeface="Verdana" panose="020B0604030504040204" pitchFamily="34" charset="0"/>
              </a:rPr>
              <a:t>Thursday, April 27, 2023</a:t>
            </a:r>
          </a:p>
          <a:p>
            <a:pPr algn="ctr"/>
            <a:r>
              <a:rPr lang="en-US" sz="2000">
                <a:solidFill>
                  <a:schemeClr val="bg1"/>
                </a:solidFill>
                <a:latin typeface="Century Gothic" panose="020B0502020202020204" pitchFamily="34" charset="0"/>
                <a:ea typeface="Verdana" panose="020B0604030504040204" pitchFamily="34" charset="0"/>
              </a:rPr>
              <a:t>11:30am-12:30pm CDT</a:t>
            </a:r>
          </a:p>
          <a:p>
            <a:pPr algn="ctr"/>
            <a:endParaRPr lang="en-US" sz="2000">
              <a:solidFill>
                <a:schemeClr val="bg1"/>
              </a:solidFill>
              <a:latin typeface="Century Gothic" panose="020B0502020202020204" pitchFamily="34" charset="0"/>
              <a:ea typeface="Verdana" panose="020B0604030504040204" pitchFamily="34" charset="0"/>
            </a:endParaRPr>
          </a:p>
          <a:p>
            <a:pPr algn="ctr"/>
            <a:r>
              <a:rPr lang="en-US" sz="2000">
                <a:solidFill>
                  <a:schemeClr val="bg1"/>
                </a:solidFill>
                <a:latin typeface="Century Gothic" panose="020B0502020202020204" pitchFamily="34" charset="0"/>
                <a:ea typeface="Verdana" panose="020B0604030504040204" pitchFamily="34" charset="0"/>
              </a:rPr>
              <a:t>Moderator:  Lori Knight, Education Outreach Manager</a:t>
            </a:r>
          </a:p>
          <a:p>
            <a:pPr algn="ctr"/>
            <a:r>
              <a:rPr lang="en-US" sz="2000">
                <a:solidFill>
                  <a:schemeClr val="bg1"/>
                </a:solidFill>
                <a:latin typeface="Century Gothic" panose="020B0502020202020204" pitchFamily="34" charset="0"/>
                <a:ea typeface="Verdana" panose="020B0604030504040204" pitchFamily="34" charset="0"/>
              </a:rPr>
              <a:t>Amy Landrum, Campaigns &amp; Creative Content Director</a:t>
            </a:r>
          </a:p>
          <a:p>
            <a:pPr algn="ctr"/>
            <a:r>
              <a:rPr lang="en-US" sz="2000">
                <a:solidFill>
                  <a:schemeClr val="bg1"/>
                </a:solidFill>
                <a:latin typeface="Century Gothic" panose="020B0502020202020204" pitchFamily="34" charset="0"/>
                <a:ea typeface="Verdana" panose="020B0604030504040204" pitchFamily="34" charset="0"/>
              </a:rPr>
              <a:t>Texas Workforce Commission </a:t>
            </a:r>
          </a:p>
        </p:txBody>
      </p:sp>
      <p:sp>
        <p:nvSpPr>
          <p:cNvPr id="5" name="Title 4">
            <a:extLst>
              <a:ext uri="{FF2B5EF4-FFF2-40B4-BE49-F238E27FC236}">
                <a16:creationId xmlns:a16="http://schemas.microsoft.com/office/drawing/2014/main" id="{A988B4BA-8244-38B6-A4D7-187D160289B2}"/>
              </a:ext>
            </a:extLst>
          </p:cNvPr>
          <p:cNvSpPr>
            <a:spLocks noGrp="1"/>
          </p:cNvSpPr>
          <p:nvPr>
            <p:ph type="title"/>
          </p:nvPr>
        </p:nvSpPr>
        <p:spPr>
          <a:xfrm>
            <a:off x="0" y="2930525"/>
            <a:ext cx="12192000" cy="1325563"/>
          </a:xfrm>
        </p:spPr>
        <p:txBody>
          <a:bodyPr/>
          <a:lstStyle/>
          <a:p>
            <a:pPr algn="ctr"/>
            <a:r>
              <a:rPr lang="en-US">
                <a:solidFill>
                  <a:schemeClr val="bg1"/>
                </a:solidFill>
              </a:rPr>
              <a:t>How to Host a Career Signing Day</a:t>
            </a:r>
          </a:p>
        </p:txBody>
      </p:sp>
    </p:spTree>
    <p:extLst>
      <p:ext uri="{BB962C8B-B14F-4D97-AF65-F5344CB8AC3E}">
        <p14:creationId xmlns:p14="http://schemas.microsoft.com/office/powerpoint/2010/main" val="14906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E6246B-3ABC-BCCA-9F2D-E896EE35BF66}"/>
              </a:ext>
              <a:ext uri="{C183D7F6-B498-43B3-948B-1728B52AA6E4}">
                <adec:decorative xmlns:adec="http://schemas.microsoft.com/office/drawing/2017/decorative" val="1"/>
              </a:ext>
            </a:extLst>
          </p:cNvPr>
          <p:cNvSpPr/>
          <p:nvPr/>
        </p:nvSpPr>
        <p:spPr>
          <a:xfrm>
            <a:off x="-101600" y="-1"/>
            <a:ext cx="12293600" cy="6858001"/>
          </a:xfrm>
          <a:prstGeom prst="rect">
            <a:avLst/>
          </a:prstGeom>
          <a:gradFill flip="none" rotWithShape="1">
            <a:gsLst>
              <a:gs pos="0">
                <a:schemeClr val="accent4">
                  <a:lumMod val="50000"/>
                </a:schemeClr>
              </a:gs>
              <a:gs pos="50000">
                <a:schemeClr val="accent4">
                  <a:lumMod val="75000"/>
                </a:schemeClr>
              </a:gs>
              <a:gs pos="100000">
                <a:schemeClr val="accent4">
                  <a:lumMod val="60000"/>
                  <a:lumOff val="40000"/>
                </a:schemeClr>
              </a:gs>
            </a:gsLst>
            <a:path path="circle">
              <a:fillToRect r="100000" b="100000"/>
            </a:path>
            <a:tileRect l="-100000" t="-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Guest speaker: Karen Stubblefield, Operations Manage of workforce solutions of deep east Texas">
            <a:extLst>
              <a:ext uri="{FF2B5EF4-FFF2-40B4-BE49-F238E27FC236}">
                <a16:creationId xmlns:a16="http://schemas.microsoft.com/office/drawing/2014/main" id="{05A1CC74-99CB-BE03-1284-79E67B1A61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16274" y="3991795"/>
            <a:ext cx="5972440" cy="2986668"/>
          </a:xfrm>
          <a:prstGeom prst="rect">
            <a:avLst/>
          </a:prstGeom>
        </p:spPr>
      </p:pic>
      <p:pic>
        <p:nvPicPr>
          <p:cNvPr id="3" name="Picture 2" descr="Guest speaker: Paige Crain, Career and  Education Outreach Specialist in workforce solutions of capital area">
            <a:extLst>
              <a:ext uri="{FF2B5EF4-FFF2-40B4-BE49-F238E27FC236}">
                <a16:creationId xmlns:a16="http://schemas.microsoft.com/office/drawing/2014/main" id="{6D2F26C8-9FB2-12FA-B02C-D4058F8BCB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93865" y="2276896"/>
            <a:ext cx="5498135" cy="2749479"/>
          </a:xfrm>
          <a:prstGeom prst="rect">
            <a:avLst/>
          </a:prstGeom>
        </p:spPr>
      </p:pic>
      <p:pic>
        <p:nvPicPr>
          <p:cNvPr id="10" name="Picture 9" descr="Guest speaker: Shannon Green, Industry Partner Coordinator in Dallas ISD CTE">
            <a:extLst>
              <a:ext uri="{FF2B5EF4-FFF2-40B4-BE49-F238E27FC236}">
                <a16:creationId xmlns:a16="http://schemas.microsoft.com/office/drawing/2014/main" id="{B2A48521-EB8A-68CF-471F-67025B1F6B0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62761" y="2688918"/>
            <a:ext cx="5239733" cy="1801697"/>
          </a:xfrm>
          <a:prstGeom prst="rect">
            <a:avLst/>
          </a:prstGeom>
        </p:spPr>
      </p:pic>
      <p:pic>
        <p:nvPicPr>
          <p:cNvPr id="6" name="Picture 6" descr="Guest speaker: Latasha Wilson, Career and Technical Education Coordinator in Pflugerville ISD">
            <a:extLst>
              <a:ext uri="{FF2B5EF4-FFF2-40B4-BE49-F238E27FC236}">
                <a16:creationId xmlns:a16="http://schemas.microsoft.com/office/drawing/2014/main" id="{809FD659-F361-235D-C8FD-E34BB2614E05}"/>
              </a:ext>
            </a:extLst>
          </p:cNvPr>
          <p:cNvPicPr>
            <a:picLocks noChangeAspect="1"/>
          </p:cNvPicPr>
          <p:nvPr/>
        </p:nvPicPr>
        <p:blipFill>
          <a:blip r:embed="rId6"/>
          <a:stretch>
            <a:fillRect/>
          </a:stretch>
        </p:blipFill>
        <p:spPr>
          <a:xfrm>
            <a:off x="5791703" y="120462"/>
            <a:ext cx="5940074" cy="2970036"/>
          </a:xfrm>
          <a:prstGeom prst="rect">
            <a:avLst/>
          </a:prstGeom>
        </p:spPr>
      </p:pic>
      <p:pic>
        <p:nvPicPr>
          <p:cNvPr id="5" name="Picture 5" descr="Guest speaker: Claudette Garcia, Principle of Premont Collegiate high school in Premont, Texas">
            <a:extLst>
              <a:ext uri="{FF2B5EF4-FFF2-40B4-BE49-F238E27FC236}">
                <a16:creationId xmlns:a16="http://schemas.microsoft.com/office/drawing/2014/main" id="{63F9CBBD-B1D0-D76B-D48C-013EDCEE5A0C}"/>
              </a:ext>
            </a:extLst>
          </p:cNvPr>
          <p:cNvPicPr>
            <a:picLocks noChangeAspect="1"/>
          </p:cNvPicPr>
          <p:nvPr/>
        </p:nvPicPr>
        <p:blipFill>
          <a:blip r:embed="rId7"/>
          <a:stretch>
            <a:fillRect/>
          </a:stretch>
        </p:blipFill>
        <p:spPr>
          <a:xfrm>
            <a:off x="218923" y="166817"/>
            <a:ext cx="5537719" cy="2769274"/>
          </a:xfrm>
          <a:prstGeom prst="rect">
            <a:avLst/>
          </a:prstGeom>
        </p:spPr>
      </p:pic>
      <p:sp>
        <p:nvSpPr>
          <p:cNvPr id="7" name="Title 6">
            <a:extLst>
              <a:ext uri="{FF2B5EF4-FFF2-40B4-BE49-F238E27FC236}">
                <a16:creationId xmlns:a16="http://schemas.microsoft.com/office/drawing/2014/main" id="{D1BF5EDC-E753-2C3D-0C87-1A6DEFF2AA88}"/>
              </a:ext>
            </a:extLst>
          </p:cNvPr>
          <p:cNvSpPr>
            <a:spLocks noGrp="1"/>
          </p:cNvSpPr>
          <p:nvPr>
            <p:ph type="title"/>
          </p:nvPr>
        </p:nvSpPr>
        <p:spPr>
          <a:xfrm>
            <a:off x="838200" y="-1335837"/>
            <a:ext cx="10515600" cy="1325563"/>
          </a:xfrm>
        </p:spPr>
        <p:txBody>
          <a:bodyPr vert="horz" lIns="91440" tIns="45720" rIns="91440" bIns="45720" rtlCol="0" anchor="b">
            <a:normAutofit/>
          </a:bodyPr>
          <a:lstStyle/>
          <a:p>
            <a:r>
              <a:rPr lang="en-US"/>
              <a:t>Guest Speakers</a:t>
            </a:r>
          </a:p>
        </p:txBody>
      </p:sp>
    </p:spTree>
    <p:extLst>
      <p:ext uri="{BB962C8B-B14F-4D97-AF65-F5344CB8AC3E}">
        <p14:creationId xmlns:p14="http://schemas.microsoft.com/office/powerpoint/2010/main" val="908323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2" name="Graphic 11" descr="Camera Icon">
            <a:extLst>
              <a:ext uri="{FF2B5EF4-FFF2-40B4-BE49-F238E27FC236}">
                <a16:creationId xmlns:a16="http://schemas.microsoft.com/office/drawing/2014/main" id="{A138F80B-475E-CCB9-6E34-9B7AADD994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65635" y="4112954"/>
            <a:ext cx="619786" cy="499827"/>
          </a:xfrm>
          <a:prstGeom prst="rect">
            <a:avLst/>
          </a:prstGeom>
        </p:spPr>
      </p:pic>
      <p:sp>
        <p:nvSpPr>
          <p:cNvPr id="19" name="TextBox 18">
            <a:extLst>
              <a:ext uri="{FF2B5EF4-FFF2-40B4-BE49-F238E27FC236}">
                <a16:creationId xmlns:a16="http://schemas.microsoft.com/office/drawing/2014/main" id="{5D41E923-61B2-B0BA-90CB-17847ED6F415}"/>
              </a:ext>
            </a:extLst>
          </p:cNvPr>
          <p:cNvSpPr txBox="1"/>
          <p:nvPr/>
        </p:nvSpPr>
        <p:spPr>
          <a:xfrm>
            <a:off x="8740387" y="4537485"/>
            <a:ext cx="2670282" cy="1261179"/>
          </a:xfrm>
          <a:prstGeom prst="rect">
            <a:avLst/>
          </a:prstGeom>
          <a:noFill/>
        </p:spPr>
        <p:txBody>
          <a:bodyPr wrap="square" lIns="91440" tIns="45720" rIns="91440" bIns="45720" anchor="t">
            <a:spAutoFit/>
          </a:bodyPr>
          <a:lstStyle/>
          <a:p>
            <a:pPr marL="0" marR="0" indent="0" algn="ctr">
              <a:lnSpc>
                <a:spcPct val="100000"/>
              </a:lnSpc>
              <a:spcBef>
                <a:spcPts val="0"/>
              </a:spcBef>
              <a:spcAft>
                <a:spcPts val="0"/>
              </a:spcAft>
              <a:buNone/>
            </a:pPr>
            <a:endParaRPr lang="en-US" sz="2000">
              <a:solidFill>
                <a:schemeClr val="bg1"/>
              </a:solidFill>
              <a:effectLst/>
              <a:latin typeface="Verdana" panose="020B0604030504040204" pitchFamily="34" charset="0"/>
              <a:ea typeface="Verdana" panose="020B0604030504040204" pitchFamily="34" charset="0"/>
            </a:endParaRPr>
          </a:p>
          <a:p>
            <a:pPr algn="ctr">
              <a:lnSpc>
                <a:spcPct val="150000"/>
              </a:lnSpc>
            </a:pPr>
            <a:r>
              <a:rPr lang="en-US" sz="2000">
                <a:solidFill>
                  <a:schemeClr val="bg1"/>
                </a:solidFill>
                <a:effectLst/>
                <a:latin typeface="Century Gothic" panose="020B0502020202020204" pitchFamily="34" charset="0"/>
                <a:ea typeface="Verdana"/>
                <a:cs typeface="Calibri"/>
              </a:rPr>
              <a:t>Submit </a:t>
            </a:r>
            <a:r>
              <a:rPr lang="en-US" sz="2000">
                <a:solidFill>
                  <a:schemeClr val="bg1"/>
                </a:solidFill>
                <a:latin typeface="Century Gothic" panose="020B0502020202020204" pitchFamily="34" charset="0"/>
                <a:ea typeface="Verdana"/>
                <a:cs typeface="Calibri"/>
              </a:rPr>
              <a:t>Event</a:t>
            </a:r>
            <a:r>
              <a:rPr lang="en-US" sz="2000">
                <a:solidFill>
                  <a:schemeClr val="bg1"/>
                </a:solidFill>
                <a:effectLst/>
                <a:latin typeface="Century Gothic" panose="020B0502020202020204" pitchFamily="34" charset="0"/>
                <a:ea typeface="Verdana"/>
                <a:cs typeface="Calibri"/>
              </a:rPr>
              <a:t> </a:t>
            </a:r>
            <a:r>
              <a:rPr lang="en-US" sz="2000">
                <a:solidFill>
                  <a:schemeClr val="bg1"/>
                </a:solidFill>
                <a:latin typeface="Century Gothic" panose="020B0502020202020204" pitchFamily="34" charset="0"/>
                <a:ea typeface="Verdana"/>
                <a:cs typeface="Calibri"/>
              </a:rPr>
              <a:t>Dates &amp; Photos</a:t>
            </a:r>
            <a:endParaRPr lang="en-US" sz="2000">
              <a:solidFill>
                <a:schemeClr val="bg1"/>
              </a:solidFill>
              <a:effectLst/>
              <a:latin typeface="Century Gothic" panose="020B0502020202020204" pitchFamily="34" charset="0"/>
              <a:ea typeface="Verdana"/>
              <a:cs typeface="Calibri"/>
            </a:endParaRPr>
          </a:p>
        </p:txBody>
      </p:sp>
      <p:pic>
        <p:nvPicPr>
          <p:cNvPr id="16" name="Graphic 15" descr="Flag Icon">
            <a:extLst>
              <a:ext uri="{FF2B5EF4-FFF2-40B4-BE49-F238E27FC236}">
                <a16:creationId xmlns:a16="http://schemas.microsoft.com/office/drawing/2014/main" id="{1C1FC9C4-591B-31C8-9240-73BA02E8C7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93657" y="4032649"/>
            <a:ext cx="666077" cy="580131"/>
          </a:xfrm>
          <a:prstGeom prst="rect">
            <a:avLst/>
          </a:prstGeom>
        </p:spPr>
      </p:pic>
      <p:sp>
        <p:nvSpPr>
          <p:cNvPr id="23" name="TextBox 22">
            <a:extLst>
              <a:ext uri="{FF2B5EF4-FFF2-40B4-BE49-F238E27FC236}">
                <a16:creationId xmlns:a16="http://schemas.microsoft.com/office/drawing/2014/main" id="{8510A161-2B76-CDBA-DA49-74A8C057CA4E}"/>
              </a:ext>
            </a:extLst>
          </p:cNvPr>
          <p:cNvSpPr txBox="1"/>
          <p:nvPr/>
        </p:nvSpPr>
        <p:spPr>
          <a:xfrm>
            <a:off x="4416410" y="4845261"/>
            <a:ext cx="3635390" cy="953403"/>
          </a:xfrm>
          <a:prstGeom prst="rect">
            <a:avLst/>
          </a:prstGeom>
          <a:noFill/>
        </p:spPr>
        <p:txBody>
          <a:bodyPr wrap="square" lIns="91440" tIns="45720" rIns="91440" bIns="45720" anchor="t">
            <a:spAutoFit/>
          </a:bodyPr>
          <a:lstStyle/>
          <a:p>
            <a:pPr algn="ctr">
              <a:lnSpc>
                <a:spcPct val="150000"/>
              </a:lnSpc>
              <a:spcAft>
                <a:spcPts val="1200"/>
              </a:spcAft>
            </a:pPr>
            <a:r>
              <a:rPr lang="en-US" sz="2000">
                <a:solidFill>
                  <a:schemeClr val="bg1"/>
                </a:solidFill>
                <a:latin typeface="Century Gothic" panose="020B0502020202020204" pitchFamily="34" charset="0"/>
                <a:ea typeface="Verdana"/>
                <a:cs typeface="Calibri"/>
              </a:rPr>
              <a:t>Make it Movement</a:t>
            </a:r>
            <a:br>
              <a:rPr lang="en-US" sz="2000" u="sng">
                <a:effectLst/>
                <a:latin typeface="Century Gothic" panose="020B0502020202020204" pitchFamily="34" charset="0"/>
                <a:ea typeface="Verdana" panose="020B0604030504040204" pitchFamily="34" charset="0"/>
                <a:cs typeface="Calibri" panose="020F0502020204030204" pitchFamily="34" charset="0"/>
              </a:rPr>
            </a:br>
            <a:r>
              <a:rPr lang="en-US" sz="2000">
                <a:solidFill>
                  <a:schemeClr val="bg1"/>
                </a:solidFill>
                <a:effectLst/>
                <a:latin typeface="Century Gothic" panose="020B0502020202020204" pitchFamily="34" charset="0"/>
                <a:ea typeface="Verdana"/>
                <a:cs typeface="Calibri"/>
              </a:rPr>
              <a:t> </a:t>
            </a:r>
            <a:r>
              <a:rPr lang="en-US" sz="2000">
                <a:solidFill>
                  <a:schemeClr val="bg1"/>
                </a:solidFill>
                <a:latin typeface="Century Gothic" panose="020B0502020202020204" pitchFamily="34" charset="0"/>
                <a:ea typeface="Verdana"/>
                <a:cs typeface="Calibri"/>
              </a:rPr>
              <a:t>Fall 2023 Signing Day </a:t>
            </a:r>
            <a:endParaRPr lang="en-US" sz="2000">
              <a:solidFill>
                <a:schemeClr val="bg1"/>
              </a:solidFill>
              <a:effectLst/>
              <a:latin typeface="Century Gothic" panose="020B0502020202020204" pitchFamily="34" charset="0"/>
              <a:ea typeface="Verdana" panose="020B0604030504040204" pitchFamily="34" charset="0"/>
            </a:endParaRPr>
          </a:p>
        </p:txBody>
      </p:sp>
      <p:pic>
        <p:nvPicPr>
          <p:cNvPr id="18" name="Graphic 17" descr="Speaker Icon">
            <a:extLst>
              <a:ext uri="{FF2B5EF4-FFF2-40B4-BE49-F238E27FC236}">
                <a16:creationId xmlns:a16="http://schemas.microsoft.com/office/drawing/2014/main" id="{55ABCED9-8939-BD77-4DBB-B6F9A81652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12551" y="4032650"/>
            <a:ext cx="502780" cy="580131"/>
          </a:xfrm>
          <a:prstGeom prst="rect">
            <a:avLst/>
          </a:prstGeom>
        </p:spPr>
      </p:pic>
      <p:sp>
        <p:nvSpPr>
          <p:cNvPr id="21" name="TextBox 20">
            <a:extLst>
              <a:ext uri="{FF2B5EF4-FFF2-40B4-BE49-F238E27FC236}">
                <a16:creationId xmlns:a16="http://schemas.microsoft.com/office/drawing/2014/main" id="{A21085A3-73BE-9ECD-1163-F72FD11251CA}"/>
              </a:ext>
            </a:extLst>
          </p:cNvPr>
          <p:cNvSpPr txBox="1"/>
          <p:nvPr/>
        </p:nvSpPr>
        <p:spPr>
          <a:xfrm>
            <a:off x="546648" y="4845261"/>
            <a:ext cx="3434586" cy="953403"/>
          </a:xfrm>
          <a:prstGeom prst="rect">
            <a:avLst/>
          </a:prstGeom>
          <a:noFill/>
        </p:spPr>
        <p:txBody>
          <a:bodyPr wrap="square" lIns="91440" tIns="45720" rIns="91440" bIns="45720" anchor="t">
            <a:spAutoFit/>
          </a:bodyPr>
          <a:lstStyle/>
          <a:p>
            <a:pPr algn="ctr">
              <a:lnSpc>
                <a:spcPct val="150000"/>
              </a:lnSpc>
            </a:pPr>
            <a:r>
              <a:rPr lang="en-US" sz="2000">
                <a:solidFill>
                  <a:schemeClr val="bg1"/>
                </a:solidFill>
                <a:effectLst/>
                <a:latin typeface="Century Gothic" panose="020B0502020202020204" pitchFamily="34" charset="0"/>
                <a:ea typeface="Verdana"/>
                <a:cs typeface="Calibri"/>
              </a:rPr>
              <a:t>Coordinate with </a:t>
            </a:r>
            <a:r>
              <a:rPr lang="en-US" sz="2000">
                <a:solidFill>
                  <a:schemeClr val="bg1"/>
                </a:solidFill>
                <a:latin typeface="Century Gothic" panose="020B0502020202020204" pitchFamily="34" charset="0"/>
                <a:ea typeface="Verdana"/>
                <a:cs typeface="Calibri"/>
              </a:rPr>
              <a:t>Community Partners</a:t>
            </a:r>
            <a:endParaRPr lang="en-US" sz="2000">
              <a:solidFill>
                <a:schemeClr val="bg1"/>
              </a:solidFill>
              <a:effectLst/>
              <a:latin typeface="Century Gothic" panose="020B0502020202020204" pitchFamily="34" charset="0"/>
              <a:ea typeface="Verdana" panose="020B0604030504040204" pitchFamily="34" charset="0"/>
              <a:cs typeface="Calibri"/>
            </a:endParaRPr>
          </a:p>
        </p:txBody>
      </p:sp>
      <p:pic>
        <p:nvPicPr>
          <p:cNvPr id="10" name="Graphic 9" descr="Star Icon">
            <a:extLst>
              <a:ext uri="{FF2B5EF4-FFF2-40B4-BE49-F238E27FC236}">
                <a16:creationId xmlns:a16="http://schemas.microsoft.com/office/drawing/2014/main" id="{D804D95D-B782-0596-DF78-4DF7279E44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30666" y="1536037"/>
            <a:ext cx="523801" cy="507433"/>
          </a:xfrm>
          <a:prstGeom prst="rect">
            <a:avLst/>
          </a:prstGeom>
        </p:spPr>
      </p:pic>
      <p:sp>
        <p:nvSpPr>
          <p:cNvPr id="15" name="TextBox 14">
            <a:extLst>
              <a:ext uri="{FF2B5EF4-FFF2-40B4-BE49-F238E27FC236}">
                <a16:creationId xmlns:a16="http://schemas.microsoft.com/office/drawing/2014/main" id="{79F48498-83B2-9BCB-1503-7E3275CADEC7}"/>
              </a:ext>
            </a:extLst>
          </p:cNvPr>
          <p:cNvSpPr txBox="1"/>
          <p:nvPr/>
        </p:nvSpPr>
        <p:spPr>
          <a:xfrm>
            <a:off x="8488517" y="2195624"/>
            <a:ext cx="2759855" cy="953403"/>
          </a:xfrm>
          <a:prstGeom prst="rect">
            <a:avLst/>
          </a:prstGeom>
          <a:noFill/>
        </p:spPr>
        <p:txBody>
          <a:bodyPr wrap="square" lIns="91440" tIns="45720" rIns="91440" bIns="45720" anchor="t">
            <a:spAutoFit/>
          </a:bodyPr>
          <a:lstStyle/>
          <a:p>
            <a:pPr algn="ctr">
              <a:lnSpc>
                <a:spcPct val="150000"/>
              </a:lnSpc>
            </a:pPr>
            <a:r>
              <a:rPr lang="en-US" sz="2000">
                <a:solidFill>
                  <a:schemeClr val="bg1"/>
                </a:solidFill>
                <a:effectLst/>
                <a:latin typeface="Century Gothic" panose="020B0502020202020204" pitchFamily="34" charset="0"/>
                <a:ea typeface="Verdana"/>
                <a:cs typeface="Calibri"/>
              </a:rPr>
              <a:t>Identify &amp; Celebrate</a:t>
            </a:r>
            <a:br>
              <a:rPr lang="en-US" sz="2000">
                <a:solidFill>
                  <a:schemeClr val="bg1"/>
                </a:solidFill>
                <a:latin typeface="Century Gothic" panose="020B0502020202020204" pitchFamily="34" charset="0"/>
                <a:ea typeface="Verdana"/>
                <a:cs typeface="Calibri"/>
              </a:rPr>
            </a:br>
            <a:r>
              <a:rPr lang="en-US" sz="2000">
                <a:solidFill>
                  <a:schemeClr val="bg1"/>
                </a:solidFill>
                <a:latin typeface="Century Gothic" panose="020B0502020202020204" pitchFamily="34" charset="0"/>
                <a:ea typeface="Verdana"/>
                <a:cs typeface="Calibri"/>
              </a:rPr>
              <a:t> Students </a:t>
            </a:r>
            <a:endParaRPr lang="en-US" sz="2000">
              <a:solidFill>
                <a:schemeClr val="bg1"/>
              </a:solidFill>
              <a:effectLst/>
              <a:latin typeface="Century Gothic" panose="020B0502020202020204" pitchFamily="34" charset="0"/>
              <a:ea typeface="Verdana" panose="020B0604030504040204" pitchFamily="34" charset="0"/>
            </a:endParaRPr>
          </a:p>
        </p:txBody>
      </p:sp>
      <p:pic>
        <p:nvPicPr>
          <p:cNvPr id="7" name="Graphic 6" descr="Folder Icon">
            <a:extLst>
              <a:ext uri="{FF2B5EF4-FFF2-40B4-BE49-F238E27FC236}">
                <a16:creationId xmlns:a16="http://schemas.microsoft.com/office/drawing/2014/main" id="{D8448985-7426-8511-70BF-4F35C3FD4D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11222" y="1536038"/>
            <a:ext cx="569551" cy="496061"/>
          </a:xfrm>
          <a:prstGeom prst="rect">
            <a:avLst/>
          </a:prstGeom>
        </p:spPr>
      </p:pic>
      <p:sp>
        <p:nvSpPr>
          <p:cNvPr id="11" name="TextBox 10">
            <a:extLst>
              <a:ext uri="{FF2B5EF4-FFF2-40B4-BE49-F238E27FC236}">
                <a16:creationId xmlns:a16="http://schemas.microsoft.com/office/drawing/2014/main" id="{2478E6ED-77AD-A136-1A0B-01F0A47F57CA}"/>
              </a:ext>
            </a:extLst>
          </p:cNvPr>
          <p:cNvSpPr txBox="1"/>
          <p:nvPr/>
        </p:nvSpPr>
        <p:spPr>
          <a:xfrm>
            <a:off x="4524931" y="2196398"/>
            <a:ext cx="3045763" cy="953403"/>
          </a:xfrm>
          <a:prstGeom prst="rect">
            <a:avLst/>
          </a:prstGeom>
          <a:noFill/>
        </p:spPr>
        <p:txBody>
          <a:bodyPr wrap="square" lIns="91440" tIns="45720" rIns="91440" bIns="45720" rtlCol="0" anchor="t">
            <a:spAutoFit/>
          </a:bodyPr>
          <a:lstStyle/>
          <a:p>
            <a:pPr algn="ctr">
              <a:lnSpc>
                <a:spcPct val="150000"/>
              </a:lnSpc>
            </a:pPr>
            <a:r>
              <a:rPr lang="en-US" sz="2000">
                <a:solidFill>
                  <a:schemeClr val="bg1"/>
                </a:solidFill>
                <a:latin typeface="Century Gothic" panose="020B0502020202020204" pitchFamily="34" charset="0"/>
                <a:ea typeface="Verdana"/>
                <a:cs typeface="Calibri"/>
              </a:rPr>
              <a:t>Free Resources</a:t>
            </a:r>
            <a:r>
              <a:rPr lang="en-US" sz="2000">
                <a:solidFill>
                  <a:schemeClr val="bg1"/>
                </a:solidFill>
                <a:effectLst/>
                <a:latin typeface="Century Gothic" panose="020B0502020202020204" pitchFamily="34" charset="0"/>
                <a:ea typeface="Verdana"/>
                <a:cs typeface="Calibri"/>
              </a:rPr>
              <a:t> &amp; </a:t>
            </a:r>
            <a:r>
              <a:rPr lang="en-US" sz="2000">
                <a:solidFill>
                  <a:schemeClr val="bg1"/>
                </a:solidFill>
                <a:latin typeface="Century Gothic" panose="020B0502020202020204" pitchFamily="34" charset="0"/>
                <a:ea typeface="Verdana"/>
                <a:cs typeface="Calibri"/>
              </a:rPr>
              <a:t>Templates </a:t>
            </a:r>
            <a:endParaRPr lang="en-US" sz="2000">
              <a:solidFill>
                <a:schemeClr val="bg1"/>
              </a:solidFill>
              <a:effectLst/>
              <a:latin typeface="Century Gothic" panose="020B0502020202020204" pitchFamily="34" charset="0"/>
              <a:ea typeface="Verdana" panose="020B0604030504040204" pitchFamily="34" charset="0"/>
              <a:cs typeface="Calibri" panose="020F0502020204030204" pitchFamily="34" charset="0"/>
            </a:endParaRPr>
          </a:p>
        </p:txBody>
      </p:sp>
      <p:pic>
        <p:nvPicPr>
          <p:cNvPr id="14" name="Graphic 13" descr="Person Icon">
            <a:extLst>
              <a:ext uri="{FF2B5EF4-FFF2-40B4-BE49-F238E27FC236}">
                <a16:creationId xmlns:a16="http://schemas.microsoft.com/office/drawing/2014/main" id="{A39CD5F0-70DF-E525-3357-0B5C61CF39A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15816" y="1536037"/>
            <a:ext cx="496062" cy="496062"/>
          </a:xfrm>
          <a:prstGeom prst="rect">
            <a:avLst/>
          </a:prstGeom>
        </p:spPr>
      </p:pic>
      <p:sp>
        <p:nvSpPr>
          <p:cNvPr id="9" name="TextBox 8">
            <a:extLst>
              <a:ext uri="{FF2B5EF4-FFF2-40B4-BE49-F238E27FC236}">
                <a16:creationId xmlns:a16="http://schemas.microsoft.com/office/drawing/2014/main" id="{D297E03E-B8A3-306A-FCD7-A491D13EB5DC}"/>
              </a:ext>
            </a:extLst>
          </p:cNvPr>
          <p:cNvSpPr txBox="1"/>
          <p:nvPr/>
        </p:nvSpPr>
        <p:spPr>
          <a:xfrm>
            <a:off x="943628" y="2195624"/>
            <a:ext cx="2663480" cy="953403"/>
          </a:xfrm>
          <a:prstGeom prst="rect">
            <a:avLst/>
          </a:prstGeom>
          <a:noFill/>
        </p:spPr>
        <p:txBody>
          <a:bodyPr wrap="square" lIns="91440" tIns="45720" rIns="91440" bIns="45720" rtlCol="0" anchor="t">
            <a:spAutoFit/>
          </a:bodyPr>
          <a:lstStyle/>
          <a:p>
            <a:pPr algn="ctr">
              <a:lnSpc>
                <a:spcPct val="150000"/>
              </a:lnSpc>
            </a:pPr>
            <a:r>
              <a:rPr lang="en-US" sz="2000">
                <a:solidFill>
                  <a:schemeClr val="bg1"/>
                </a:solidFill>
                <a:latin typeface="Century Gothic" panose="020B0502020202020204" pitchFamily="34" charset="0"/>
                <a:ea typeface="Verdana"/>
                <a:cs typeface="Calibri"/>
              </a:rPr>
              <a:t>Value of a Career Signing</a:t>
            </a:r>
            <a:r>
              <a:rPr lang="en-US" sz="2000">
                <a:solidFill>
                  <a:schemeClr val="bg1"/>
                </a:solidFill>
                <a:effectLst/>
                <a:latin typeface="Century Gothic" panose="020B0502020202020204" pitchFamily="34" charset="0"/>
                <a:ea typeface="Verdana"/>
                <a:cs typeface="Calibri"/>
              </a:rPr>
              <a:t> </a:t>
            </a:r>
            <a:r>
              <a:rPr lang="en-US" sz="2000">
                <a:solidFill>
                  <a:schemeClr val="bg1"/>
                </a:solidFill>
                <a:latin typeface="Century Gothic" panose="020B0502020202020204" pitchFamily="34" charset="0"/>
                <a:ea typeface="Verdana"/>
                <a:cs typeface="Calibri"/>
              </a:rPr>
              <a:t>Day</a:t>
            </a:r>
            <a:endParaRPr lang="en-US" sz="2000">
              <a:solidFill>
                <a:schemeClr val="bg1"/>
              </a:solidFill>
              <a:effectLst/>
              <a:latin typeface="Century Gothic" panose="020B0502020202020204" pitchFamily="34" charset="0"/>
              <a:ea typeface="Verdana"/>
              <a:cs typeface="Calibri"/>
            </a:endParaRPr>
          </a:p>
        </p:txBody>
      </p:sp>
      <p:sp>
        <p:nvSpPr>
          <p:cNvPr id="2" name="Title 1">
            <a:extLst>
              <a:ext uri="{FF2B5EF4-FFF2-40B4-BE49-F238E27FC236}">
                <a16:creationId xmlns:a16="http://schemas.microsoft.com/office/drawing/2014/main" id="{9AC753C6-ED7D-4159-BFFE-33B208099687}"/>
              </a:ext>
            </a:extLst>
          </p:cNvPr>
          <p:cNvSpPr>
            <a:spLocks noGrp="1"/>
          </p:cNvSpPr>
          <p:nvPr>
            <p:ph type="title"/>
          </p:nvPr>
        </p:nvSpPr>
        <p:spPr>
          <a:xfrm>
            <a:off x="2909353" y="263814"/>
            <a:ext cx="6401753" cy="967883"/>
          </a:xfrm>
        </p:spPr>
        <p:txBody>
          <a:bodyPr>
            <a:normAutofit/>
          </a:bodyPr>
          <a:lstStyle/>
          <a:p>
            <a:pPr algn="ctr"/>
            <a:r>
              <a:rPr lang="en-US" sz="6000">
                <a:solidFill>
                  <a:schemeClr val="bg1"/>
                </a:solidFill>
                <a:latin typeface="Century Gothic" panose="020B0502020202020204" pitchFamily="34" charset="0"/>
                <a:cs typeface="Arial" panose="020B0604020202020204" pitchFamily="34" charset="0"/>
              </a:rPr>
              <a:t>Discussion Topics</a:t>
            </a:r>
          </a:p>
        </p:txBody>
      </p:sp>
      <p:pic>
        <p:nvPicPr>
          <p:cNvPr id="5" name="Picture 4">
            <a:extLst>
              <a:ext uri="{FF2B5EF4-FFF2-40B4-BE49-F238E27FC236}">
                <a16:creationId xmlns:a16="http://schemas.microsoft.com/office/drawing/2014/main" id="{C1157D3E-1EC1-7DAE-81D4-E699FE9FD3C8}"/>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06800" y="1195754"/>
            <a:ext cx="5232401" cy="185109"/>
          </a:xfrm>
          <a:prstGeom prst="rect">
            <a:avLst/>
          </a:prstGeom>
        </p:spPr>
      </p:pic>
    </p:spTree>
    <p:extLst>
      <p:ext uri="{BB962C8B-B14F-4D97-AF65-F5344CB8AC3E}">
        <p14:creationId xmlns:p14="http://schemas.microsoft.com/office/powerpoint/2010/main" val="2363018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36F49D-E41F-CAA8-3318-71B3EE4697DA}"/>
              </a:ext>
              <a:ext uri="{C183D7F6-B498-43B3-948B-1728B52AA6E4}">
                <adec:decorative xmlns:adec="http://schemas.microsoft.com/office/drawing/2017/decorative" val="1"/>
              </a:ext>
            </a:extLst>
          </p:cNvPr>
          <p:cNvSpPr/>
          <p:nvPr/>
        </p:nvSpPr>
        <p:spPr>
          <a:xfrm>
            <a:off x="6291444" y="0"/>
            <a:ext cx="5900382" cy="6858000"/>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D25198C-B1D4-660F-E9DA-CDFD6F69D07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0" y="1584646"/>
            <a:ext cx="3034278" cy="107345"/>
          </a:xfrm>
          <a:prstGeom prst="rect">
            <a:avLst/>
          </a:prstGeom>
        </p:spPr>
      </p:pic>
      <p:pic>
        <p:nvPicPr>
          <p:cNvPr id="4" name="Picture 4" descr="graphic of career pathway options ">
            <a:extLst>
              <a:ext uri="{FF2B5EF4-FFF2-40B4-BE49-F238E27FC236}">
                <a16:creationId xmlns:a16="http://schemas.microsoft.com/office/drawing/2014/main" id="{22F9AE3F-B8F6-6075-9D1C-24978E331D60}"/>
              </a:ext>
            </a:extLst>
          </p:cNvPr>
          <p:cNvPicPr>
            <a:picLocks noChangeAspect="1"/>
          </p:cNvPicPr>
          <p:nvPr/>
        </p:nvPicPr>
        <p:blipFill>
          <a:blip r:embed="rId4"/>
          <a:stretch>
            <a:fillRect/>
          </a:stretch>
        </p:blipFill>
        <p:spPr>
          <a:xfrm>
            <a:off x="7520720" y="669250"/>
            <a:ext cx="3346542" cy="5902236"/>
          </a:xfrm>
          <a:prstGeom prst="rect">
            <a:avLst/>
          </a:prstGeom>
        </p:spPr>
      </p:pic>
      <p:sp>
        <p:nvSpPr>
          <p:cNvPr id="10" name="Content Placeholder 4">
            <a:extLst>
              <a:ext uri="{FF2B5EF4-FFF2-40B4-BE49-F238E27FC236}">
                <a16:creationId xmlns:a16="http://schemas.microsoft.com/office/drawing/2014/main" id="{50EE8920-8769-082A-67A8-738919E39937}"/>
              </a:ext>
            </a:extLst>
          </p:cNvPr>
          <p:cNvSpPr>
            <a:spLocks noGrp="1"/>
          </p:cNvSpPr>
          <p:nvPr>
            <p:ph sz="half" idx="1"/>
          </p:nvPr>
        </p:nvSpPr>
        <p:spPr>
          <a:xfrm>
            <a:off x="622301" y="2259674"/>
            <a:ext cx="5614378" cy="4351338"/>
          </a:xfrm>
        </p:spPr>
        <p:txBody>
          <a:bodyPr vert="horz" lIns="91440" tIns="45720" rIns="91440" bIns="45720" rtlCol="0" anchor="t">
            <a:normAutofit/>
          </a:bodyPr>
          <a:lstStyle/>
          <a:p>
            <a:pPr marL="342900" indent="-342900">
              <a:lnSpc>
                <a:spcPct val="100000"/>
              </a:lnSpc>
              <a:spcBef>
                <a:spcPts val="0"/>
              </a:spcBef>
              <a:buFont typeface="Symbol" panose="05050102010706020507" pitchFamily="18" charset="2"/>
              <a:buChar char=""/>
            </a:pPr>
            <a:r>
              <a:rPr lang="en-US" sz="2200">
                <a:solidFill>
                  <a:schemeClr val="bg1"/>
                </a:solidFill>
                <a:latin typeface="Century Gothic" panose="020B0502020202020204" pitchFamily="34" charset="0"/>
                <a:ea typeface="Verdana"/>
              </a:rPr>
              <a:t>Place value on ALL  </a:t>
            </a:r>
            <a:br>
              <a:rPr lang="en-US" sz="2200">
                <a:solidFill>
                  <a:schemeClr val="bg1"/>
                </a:solidFill>
                <a:latin typeface="Century Gothic" panose="020B0502020202020204" pitchFamily="34" charset="0"/>
                <a:ea typeface="Verdana"/>
              </a:rPr>
            </a:br>
            <a:r>
              <a:rPr lang="en-US" sz="2200">
                <a:solidFill>
                  <a:schemeClr val="bg1"/>
                </a:solidFill>
                <a:latin typeface="Century Gothic" panose="020B0502020202020204" pitchFamily="34" charset="0"/>
                <a:ea typeface="Verdana"/>
              </a:rPr>
              <a:t>postsecondary opportunities</a:t>
            </a:r>
            <a:br>
              <a:rPr lang="en-US" sz="2200">
                <a:solidFill>
                  <a:schemeClr val="bg1"/>
                </a:solidFill>
                <a:latin typeface="Century Gothic" panose="020B0502020202020204" pitchFamily="34" charset="0"/>
                <a:ea typeface="Verdana"/>
              </a:rPr>
            </a:br>
            <a:endParaRPr lang="en-US" sz="2200">
              <a:solidFill>
                <a:schemeClr val="bg1"/>
              </a:solidFill>
              <a:latin typeface="Century Gothic" panose="020B0502020202020204" pitchFamily="34" charset="0"/>
              <a:ea typeface="Verdana"/>
            </a:endParaRPr>
          </a:p>
          <a:p>
            <a:pPr marL="342900" indent="-342900">
              <a:lnSpc>
                <a:spcPct val="100000"/>
              </a:lnSpc>
              <a:spcBef>
                <a:spcPts val="0"/>
              </a:spcBef>
              <a:buFont typeface="Symbol" panose="05050102010706020507" pitchFamily="18" charset="2"/>
              <a:buChar char=""/>
            </a:pPr>
            <a:r>
              <a:rPr lang="en-US" sz="2200">
                <a:solidFill>
                  <a:schemeClr val="bg1"/>
                </a:solidFill>
                <a:latin typeface="Century Gothic" panose="020B0502020202020204" pitchFamily="34" charset="0"/>
                <a:ea typeface="Verdana"/>
              </a:rPr>
              <a:t>Recognize students' big decisions</a:t>
            </a:r>
            <a:br>
              <a:rPr lang="en-US" sz="2200">
                <a:solidFill>
                  <a:schemeClr val="bg1"/>
                </a:solidFill>
                <a:latin typeface="Century Gothic" panose="020B0502020202020204" pitchFamily="34" charset="0"/>
                <a:ea typeface="Verdana"/>
              </a:rPr>
            </a:br>
            <a:endParaRPr lang="en-US" sz="2200">
              <a:solidFill>
                <a:schemeClr val="bg1"/>
              </a:solidFill>
              <a:latin typeface="Century Gothic" panose="020B0502020202020204" pitchFamily="34" charset="0"/>
              <a:ea typeface="Verdana" panose="020B0604030504040204" pitchFamily="34" charset="0"/>
            </a:endParaRPr>
          </a:p>
          <a:p>
            <a:pPr marL="342900" indent="-342900">
              <a:lnSpc>
                <a:spcPct val="100000"/>
              </a:lnSpc>
              <a:spcBef>
                <a:spcPts val="0"/>
              </a:spcBef>
              <a:buFont typeface="Symbol" panose="05050102010706020507" pitchFamily="18" charset="2"/>
              <a:buChar char=""/>
            </a:pPr>
            <a:r>
              <a:rPr lang="en-US" sz="2200">
                <a:solidFill>
                  <a:schemeClr val="bg1"/>
                </a:solidFill>
                <a:latin typeface="Century Gothic" panose="020B0502020202020204" pitchFamily="34" charset="0"/>
                <a:ea typeface="Verdana"/>
              </a:rPr>
              <a:t>Celebrate goals and commitments</a:t>
            </a:r>
            <a:br>
              <a:rPr lang="en-US" sz="2200">
                <a:solidFill>
                  <a:schemeClr val="bg1"/>
                </a:solidFill>
                <a:latin typeface="Century Gothic" panose="020B0502020202020204" pitchFamily="34" charset="0"/>
                <a:ea typeface="Verdana"/>
              </a:rPr>
            </a:br>
            <a:endParaRPr lang="en-US" sz="2200">
              <a:solidFill>
                <a:schemeClr val="bg1"/>
              </a:solidFill>
              <a:latin typeface="Century Gothic" panose="020B0502020202020204" pitchFamily="34" charset="0"/>
              <a:ea typeface="Verdana"/>
            </a:endParaRPr>
          </a:p>
          <a:p>
            <a:pPr marL="342900" indent="-342900">
              <a:lnSpc>
                <a:spcPct val="100000"/>
              </a:lnSpc>
              <a:spcBef>
                <a:spcPts val="0"/>
              </a:spcBef>
              <a:buFont typeface="Symbol" panose="05050102010706020507" pitchFamily="18" charset="2"/>
              <a:buChar char=""/>
            </a:pPr>
            <a:r>
              <a:rPr lang="en-US" sz="2200">
                <a:solidFill>
                  <a:schemeClr val="bg1"/>
                </a:solidFill>
                <a:latin typeface="Century Gothic" panose="020B0502020202020204" pitchFamily="34" charset="0"/>
                <a:ea typeface="Verdana"/>
              </a:rPr>
              <a:t>Support families</a:t>
            </a:r>
          </a:p>
          <a:p>
            <a:pPr marL="0" indent="0">
              <a:lnSpc>
                <a:spcPct val="100000"/>
              </a:lnSpc>
              <a:spcBef>
                <a:spcPts val="0"/>
              </a:spcBef>
              <a:buNone/>
            </a:pPr>
            <a:endParaRPr lang="en-US" sz="2200">
              <a:solidFill>
                <a:schemeClr val="bg1"/>
              </a:solidFill>
              <a:latin typeface="Century Gothic" panose="020B0502020202020204" pitchFamily="34" charset="0"/>
              <a:ea typeface="Verdana"/>
            </a:endParaRPr>
          </a:p>
          <a:p>
            <a:pPr marL="342900" indent="-342900">
              <a:lnSpc>
                <a:spcPct val="100000"/>
              </a:lnSpc>
              <a:spcBef>
                <a:spcPts val="0"/>
              </a:spcBef>
              <a:buFont typeface="Symbol" panose="05050102010706020507" pitchFamily="18" charset="2"/>
              <a:buChar char=""/>
            </a:pPr>
            <a:r>
              <a:rPr lang="en-US" sz="2200">
                <a:solidFill>
                  <a:schemeClr val="bg1"/>
                </a:solidFill>
                <a:latin typeface="Century Gothic" panose="020B0502020202020204" pitchFamily="34" charset="0"/>
                <a:ea typeface="Verdana"/>
              </a:rPr>
              <a:t>Thank employers</a:t>
            </a:r>
            <a:br>
              <a:rPr lang="en-US" sz="2200">
                <a:solidFill>
                  <a:schemeClr val="bg1"/>
                </a:solidFill>
                <a:latin typeface="Century Gothic" panose="020B0502020202020204" pitchFamily="34" charset="0"/>
                <a:ea typeface="Verdana"/>
              </a:rPr>
            </a:br>
            <a:endParaRPr lang="en-US" sz="2200">
              <a:solidFill>
                <a:schemeClr val="bg1"/>
              </a:solidFill>
              <a:effectLst/>
              <a:latin typeface="Century Gothic" panose="020B0502020202020204" pitchFamily="34" charset="0"/>
              <a:ea typeface="Verdana"/>
            </a:endParaRPr>
          </a:p>
          <a:p>
            <a:pPr marL="342900" indent="-342900">
              <a:lnSpc>
                <a:spcPct val="100000"/>
              </a:lnSpc>
              <a:spcBef>
                <a:spcPts val="0"/>
              </a:spcBef>
              <a:buFont typeface="Symbol" panose="05050102010706020507" pitchFamily="18" charset="2"/>
              <a:buChar char=""/>
            </a:pPr>
            <a:r>
              <a:rPr lang="en-US" sz="2200">
                <a:solidFill>
                  <a:schemeClr val="bg1"/>
                </a:solidFill>
                <a:latin typeface="Century Gothic" panose="020B0502020202020204" pitchFamily="34" charset="0"/>
                <a:ea typeface="Verdana"/>
              </a:rPr>
              <a:t>Demonstrate community </a:t>
            </a:r>
            <a:endParaRPr lang="en-US" sz="2200">
              <a:solidFill>
                <a:schemeClr val="bg1"/>
              </a:solidFill>
              <a:effectLst/>
              <a:latin typeface="Century Gothic" panose="020B0502020202020204" pitchFamily="34" charset="0"/>
              <a:ea typeface="Verdana"/>
            </a:endParaRPr>
          </a:p>
          <a:p>
            <a:pPr marL="0" indent="0">
              <a:lnSpc>
                <a:spcPct val="100000"/>
              </a:lnSpc>
              <a:spcBef>
                <a:spcPts val="0"/>
              </a:spcBef>
              <a:buNone/>
            </a:pPr>
            <a:endParaRPr lang="en-US" sz="2000">
              <a:solidFill>
                <a:schemeClr val="bg1"/>
              </a:solidFill>
              <a:effectLst/>
              <a:latin typeface="Verdana" panose="020B0604030504040204" pitchFamily="34" charset="0"/>
              <a:ea typeface="Verdana"/>
            </a:endParaRPr>
          </a:p>
          <a:p>
            <a:pPr marL="0" indent="0">
              <a:buNone/>
            </a:pPr>
            <a:endParaRPr lang="en-US">
              <a:solidFill>
                <a:schemeClr val="bg1"/>
              </a:solidFill>
              <a:effectLst/>
              <a:latin typeface="Calibri" panose="020F0502020204030204"/>
              <a:ea typeface="Verdana"/>
              <a:cs typeface="Calibri" panose="020F0502020204030204"/>
            </a:endParaRPr>
          </a:p>
        </p:txBody>
      </p:sp>
      <p:sp>
        <p:nvSpPr>
          <p:cNvPr id="8" name="Title 7">
            <a:extLst>
              <a:ext uri="{FF2B5EF4-FFF2-40B4-BE49-F238E27FC236}">
                <a16:creationId xmlns:a16="http://schemas.microsoft.com/office/drawing/2014/main" id="{839856D5-31B1-AAA5-1FE5-43F4284566EE}"/>
              </a:ext>
            </a:extLst>
          </p:cNvPr>
          <p:cNvSpPr>
            <a:spLocks noGrp="1"/>
          </p:cNvSpPr>
          <p:nvPr>
            <p:ph type="title" idx="4294967295"/>
          </p:nvPr>
        </p:nvSpPr>
        <p:spPr>
          <a:xfrm>
            <a:off x="0" y="431969"/>
            <a:ext cx="6291444" cy="1166069"/>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chemeClr val="bg1"/>
                </a:solidFill>
                <a:effectLst/>
                <a:uLnTx/>
                <a:uFillTx/>
                <a:latin typeface="Century Gothic"/>
                <a:ea typeface="+mn-ea"/>
                <a:cs typeface="+mn-cs"/>
              </a:rPr>
              <a:t>Value</a:t>
            </a:r>
            <a:endParaRPr kumimoji="0" lang="en-US" sz="6000" b="0" i="0" u="none" strike="noStrike" kern="1200" cap="none" spc="0" normalizeH="0" baseline="0" noProof="0">
              <a:ln>
                <a:noFill/>
              </a:ln>
              <a:solidFill>
                <a:schemeClr val="bg1"/>
              </a:solidFill>
              <a:effectLst/>
              <a:uLnTx/>
              <a:uFillTx/>
              <a:latin typeface="+mn-lt"/>
              <a:ea typeface="+mn-ea"/>
              <a:cs typeface="Calibri"/>
            </a:endParaRPr>
          </a:p>
        </p:txBody>
      </p:sp>
    </p:spTree>
    <p:extLst>
      <p:ext uri="{BB962C8B-B14F-4D97-AF65-F5344CB8AC3E}">
        <p14:creationId xmlns:p14="http://schemas.microsoft.com/office/powerpoint/2010/main" val="1765420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36F49D-E41F-CAA8-3318-71B3EE4697DA}"/>
              </a:ext>
              <a:ext uri="{C183D7F6-B498-43B3-948B-1728B52AA6E4}">
                <adec:decorative xmlns:adec="http://schemas.microsoft.com/office/drawing/2017/decorative" val="1"/>
              </a:ext>
            </a:extLst>
          </p:cNvPr>
          <p:cNvSpPr/>
          <p:nvPr/>
        </p:nvSpPr>
        <p:spPr>
          <a:xfrm>
            <a:off x="-101600" y="-1"/>
            <a:ext cx="12293600" cy="6858001"/>
          </a:xfrm>
          <a:prstGeom prst="rect">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2D6A553-F4DF-F997-09B9-654BDEC5FEB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83" y="1619403"/>
            <a:ext cx="5131930" cy="181554"/>
          </a:xfrm>
          <a:prstGeom prst="rect">
            <a:avLst/>
          </a:prstGeom>
        </p:spPr>
      </p:pic>
      <p:sp>
        <p:nvSpPr>
          <p:cNvPr id="3" name="Content Placeholder 5">
            <a:extLst>
              <a:ext uri="{FF2B5EF4-FFF2-40B4-BE49-F238E27FC236}">
                <a16:creationId xmlns:a16="http://schemas.microsoft.com/office/drawing/2014/main" id="{3D282F88-3FA3-68A2-765A-6113573FF18E}"/>
              </a:ext>
            </a:extLst>
          </p:cNvPr>
          <p:cNvSpPr txBox="1">
            <a:spLocks/>
          </p:cNvSpPr>
          <p:nvPr/>
        </p:nvSpPr>
        <p:spPr>
          <a:xfrm>
            <a:off x="620717" y="4037743"/>
            <a:ext cx="5199387" cy="213144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2060"/>
                </a:solidFill>
                <a:latin typeface="Century Gothic" panose="020B050202020202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Century Gothic" panose="020B050202020202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Century Gothic" panose="020B050202020202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Century Gothic" panose="020B050202020202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Century Gothic" panose="020B050202020202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defRPr/>
            </a:pPr>
            <a:r>
              <a:rPr lang="en-US">
                <a:solidFill>
                  <a:schemeClr val="bg1"/>
                </a:solidFill>
                <a:latin typeface="Century Gothic"/>
                <a:ea typeface="Verdana"/>
              </a:rPr>
              <a:t>Logo</a:t>
            </a:r>
          </a:p>
          <a:p>
            <a:pPr>
              <a:spcBef>
                <a:spcPts val="1800"/>
              </a:spcBef>
              <a:defRPr/>
            </a:pPr>
            <a:r>
              <a:rPr lang="en-US">
                <a:solidFill>
                  <a:schemeClr val="bg1"/>
                </a:solidFill>
                <a:latin typeface="Century Gothic"/>
                <a:ea typeface="Verdana"/>
              </a:rPr>
              <a:t>Flyer template</a:t>
            </a:r>
          </a:p>
          <a:p>
            <a:pPr>
              <a:spcBef>
                <a:spcPts val="1800"/>
              </a:spcBef>
              <a:defRPr/>
            </a:pPr>
            <a:r>
              <a:rPr lang="en-US">
                <a:solidFill>
                  <a:schemeClr val="bg1"/>
                </a:solidFill>
                <a:latin typeface="Century Gothic"/>
                <a:ea typeface="Verdana"/>
              </a:rPr>
              <a:t>Invitation template</a:t>
            </a:r>
          </a:p>
          <a:p>
            <a:pPr>
              <a:spcBef>
                <a:spcPts val="1800"/>
              </a:spcBef>
              <a:defRPr/>
            </a:pPr>
            <a:r>
              <a:rPr lang="en-US">
                <a:solidFill>
                  <a:schemeClr val="bg1"/>
                </a:solidFill>
                <a:latin typeface="Century Gothic"/>
                <a:ea typeface="Verdana"/>
              </a:rPr>
              <a:t>Certificate template</a:t>
            </a:r>
            <a:endParaRPr kumimoji="0" lang="en-US" sz="2400" b="0" i="0" u="none" strike="noStrike" kern="1200" cap="none" spc="0" normalizeH="0" baseline="0" noProof="0">
              <a:ln>
                <a:noFill/>
              </a:ln>
              <a:solidFill>
                <a:schemeClr val="bg1"/>
              </a:solidFill>
              <a:effectLst/>
              <a:uLnTx/>
              <a:uFillTx/>
              <a:latin typeface="Century Gothic"/>
              <a:ea typeface="Verdana"/>
            </a:endParaRPr>
          </a:p>
          <a:p>
            <a:pPr marL="228600" marR="0" lvl="0" indent="-228600" algn="l" defTabSz="914400">
              <a:lnSpc>
                <a:spcPct val="9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bg1"/>
                </a:solidFill>
                <a:effectLst/>
                <a:uLnTx/>
                <a:uFillTx/>
                <a:latin typeface="Century Gothic"/>
                <a:ea typeface="Verdana"/>
              </a:rPr>
              <a:t>Letter of Intent template </a:t>
            </a:r>
            <a:endParaRPr lang="en-US">
              <a:solidFill>
                <a:schemeClr val="bg1"/>
              </a:solidFill>
              <a:latin typeface="Century Gothic"/>
              <a:ea typeface="Verdana"/>
            </a:endParaRPr>
          </a:p>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bg1"/>
                </a:solidFill>
                <a:effectLst/>
                <a:uLnTx/>
                <a:uFillTx/>
                <a:latin typeface="Century Gothic"/>
                <a:ea typeface="Verdana"/>
              </a:rPr>
              <a:t>Event planning checklist</a:t>
            </a:r>
          </a:p>
          <a:p>
            <a:pPr marL="0" marR="0" lvl="0" indent="0" algn="l" defTabSz="914400" rtl="0" eaLnBrk="1" fontAlgn="auto" latinLnBrk="0" hangingPunct="1">
              <a:lnSpc>
                <a:spcPct val="90000"/>
              </a:lnSpc>
              <a:spcBef>
                <a:spcPts val="1800"/>
              </a:spcBef>
              <a:spcAft>
                <a:spcPts val="0"/>
              </a:spcAft>
              <a:buClrTx/>
              <a:buSzTx/>
              <a:buNone/>
              <a:tabLst/>
              <a:defRPr/>
            </a:pPr>
            <a:r>
              <a:rPr lang="en-US">
                <a:solidFill>
                  <a:srgbClr val="FFFF00"/>
                </a:solidFill>
              </a:rPr>
              <a:t>        </a:t>
            </a:r>
          </a:p>
          <a:p>
            <a:pPr marL="0" marR="0" lvl="0" indent="0" algn="l" defTabSz="914400" rtl="0" eaLnBrk="1" fontAlgn="auto" latinLnBrk="0" hangingPunct="1">
              <a:lnSpc>
                <a:spcPct val="90000"/>
              </a:lnSpc>
              <a:spcBef>
                <a:spcPts val="1800"/>
              </a:spcBef>
              <a:spcAft>
                <a:spcPts val="0"/>
              </a:spcAft>
              <a:buClrTx/>
              <a:buSzTx/>
              <a:buNone/>
              <a:tabLst/>
              <a:defRPr/>
            </a:pPr>
            <a:r>
              <a:rPr lang="en-US">
                <a:solidFill>
                  <a:srgbClr val="FFFF00"/>
                </a:solidFill>
              </a:rPr>
              <a:t>           </a:t>
            </a:r>
            <a:endParaRPr lang="en-US" sz="2400" b="0" i="1" u="none" strike="noStrike" kern="1200" cap="none" spc="0" normalizeH="0" baseline="0" noProof="0">
              <a:ln>
                <a:noFill/>
              </a:ln>
              <a:solidFill>
                <a:srgbClr val="FFFF00"/>
              </a:solidFill>
              <a:effectLst/>
              <a:uLnTx/>
              <a:uFillTx/>
              <a:latin typeface="Century Gothic"/>
              <a:ea typeface="Verdana"/>
            </a:endParaRPr>
          </a:p>
        </p:txBody>
      </p:sp>
      <p:pic>
        <p:nvPicPr>
          <p:cNvPr id="11" name="Picture 10" descr="graphic of a certificate of intent">
            <a:extLst>
              <a:ext uri="{FF2B5EF4-FFF2-40B4-BE49-F238E27FC236}">
                <a16:creationId xmlns:a16="http://schemas.microsoft.com/office/drawing/2014/main" id="{B8752808-9C42-B971-343C-FB10B7DCF5EA}"/>
              </a:ext>
            </a:extLst>
          </p:cNvPr>
          <p:cNvPicPr>
            <a:picLocks noChangeAspect="1"/>
          </p:cNvPicPr>
          <p:nvPr/>
        </p:nvPicPr>
        <p:blipFill>
          <a:blip r:embed="rId4"/>
          <a:stretch>
            <a:fillRect/>
          </a:stretch>
        </p:blipFill>
        <p:spPr>
          <a:xfrm>
            <a:off x="6212098" y="1800957"/>
            <a:ext cx="5359185" cy="3991043"/>
          </a:xfrm>
          <a:prstGeom prst="rect">
            <a:avLst/>
          </a:prstGeom>
        </p:spPr>
      </p:pic>
      <p:sp>
        <p:nvSpPr>
          <p:cNvPr id="4" name="TextBox 3">
            <a:extLst>
              <a:ext uri="{FF2B5EF4-FFF2-40B4-BE49-F238E27FC236}">
                <a16:creationId xmlns:a16="http://schemas.microsoft.com/office/drawing/2014/main" id="{617B0004-DCA7-7DCF-D62C-D00968F049C5}"/>
              </a:ext>
            </a:extLst>
          </p:cNvPr>
          <p:cNvSpPr txBox="1"/>
          <p:nvPr/>
        </p:nvSpPr>
        <p:spPr>
          <a:xfrm>
            <a:off x="1538868" y="1940312"/>
            <a:ext cx="3479181" cy="461665"/>
          </a:xfrm>
          <a:prstGeom prst="rect">
            <a:avLst/>
          </a:prstGeom>
          <a:noFill/>
        </p:spPr>
        <p:txBody>
          <a:bodyPr wrap="square" rtlCol="0">
            <a:spAutoFit/>
          </a:bodyPr>
          <a:lstStyle/>
          <a:p>
            <a:pPr algn="ctr"/>
            <a:r>
              <a:rPr lang="en-US" sz="2400">
                <a:solidFill>
                  <a:schemeClr val="accent4">
                    <a:lumMod val="60000"/>
                    <a:lumOff val="40000"/>
                  </a:schemeClr>
                </a:solidFill>
              </a:rPr>
              <a:t>twc.texas.gov/</a:t>
            </a:r>
            <a:r>
              <a:rPr lang="en-US" sz="2400" err="1">
                <a:solidFill>
                  <a:schemeClr val="accent4">
                    <a:lumMod val="60000"/>
                    <a:lumOff val="40000"/>
                  </a:schemeClr>
                </a:solidFill>
              </a:rPr>
              <a:t>signingday</a:t>
            </a:r>
            <a:endParaRPr lang="en-US" sz="2400">
              <a:solidFill>
                <a:schemeClr val="accent4">
                  <a:lumMod val="60000"/>
                  <a:lumOff val="40000"/>
                </a:schemeClr>
              </a:solidFill>
            </a:endParaRPr>
          </a:p>
        </p:txBody>
      </p:sp>
      <p:sp>
        <p:nvSpPr>
          <p:cNvPr id="5" name="Title 4">
            <a:extLst>
              <a:ext uri="{FF2B5EF4-FFF2-40B4-BE49-F238E27FC236}">
                <a16:creationId xmlns:a16="http://schemas.microsoft.com/office/drawing/2014/main" id="{02CAEE17-E9C3-5878-C54E-DCE1C6148BF0}"/>
              </a:ext>
            </a:extLst>
          </p:cNvPr>
          <p:cNvSpPr>
            <a:spLocks noGrp="1"/>
          </p:cNvSpPr>
          <p:nvPr>
            <p:ph type="title" idx="4294967295"/>
          </p:nvPr>
        </p:nvSpPr>
        <p:spPr>
          <a:xfrm>
            <a:off x="269593" y="492127"/>
            <a:ext cx="5684926" cy="1166069"/>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Resources</a:t>
            </a:r>
          </a:p>
        </p:txBody>
      </p:sp>
    </p:spTree>
    <p:extLst>
      <p:ext uri="{BB962C8B-B14F-4D97-AF65-F5344CB8AC3E}">
        <p14:creationId xmlns:p14="http://schemas.microsoft.com/office/powerpoint/2010/main" val="3633050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Picture 5" descr="student signing certificate for Texas career signing day">
            <a:extLst>
              <a:ext uri="{FF2B5EF4-FFF2-40B4-BE49-F238E27FC236}">
                <a16:creationId xmlns:a16="http://schemas.microsoft.com/office/drawing/2014/main" id="{82B6C50C-B4DD-29EC-F71B-AFC4E93416F2}"/>
              </a:ext>
            </a:extLst>
          </p:cNvPr>
          <p:cNvPicPr>
            <a:picLocks noChangeAspect="1"/>
          </p:cNvPicPr>
          <p:nvPr/>
        </p:nvPicPr>
        <p:blipFill rotWithShape="1">
          <a:blip r:embed="rId3">
            <a:extLst>
              <a:ext uri="{28A0092B-C50C-407E-A947-70E740481C1C}">
                <a14:useLocalDpi xmlns:a14="http://schemas.microsoft.com/office/drawing/2010/main" val="0"/>
              </a:ext>
            </a:extLst>
          </a:blip>
          <a:srcRect t="11826" b="2036"/>
          <a:stretch/>
        </p:blipFill>
        <p:spPr>
          <a:xfrm>
            <a:off x="0" y="0"/>
            <a:ext cx="12192000" cy="6985000"/>
          </a:xfrm>
          <a:prstGeom prst="rect">
            <a:avLst/>
          </a:prstGeom>
        </p:spPr>
      </p:pic>
      <p:sp>
        <p:nvSpPr>
          <p:cNvPr id="7" name="Rectangle 6">
            <a:extLst>
              <a:ext uri="{FF2B5EF4-FFF2-40B4-BE49-F238E27FC236}">
                <a16:creationId xmlns:a16="http://schemas.microsoft.com/office/drawing/2014/main" id="{2536C92D-B19D-2040-4ECF-60B24721F3F7}"/>
              </a:ext>
              <a:ext uri="{C183D7F6-B498-43B3-948B-1728B52AA6E4}">
                <adec:decorative xmlns:adec="http://schemas.microsoft.com/office/drawing/2017/decorative" val="1"/>
              </a:ext>
            </a:extLst>
          </p:cNvPr>
          <p:cNvSpPr/>
          <p:nvPr/>
        </p:nvSpPr>
        <p:spPr>
          <a:xfrm>
            <a:off x="4495799" y="5657579"/>
            <a:ext cx="7688681" cy="13255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70A08A-952F-8C5C-D643-FEC06CC1F778}"/>
              </a:ext>
              <a:ext uri="{C183D7F6-B498-43B3-948B-1728B52AA6E4}">
                <adec:decorative xmlns:adec="http://schemas.microsoft.com/office/drawing/2017/decorative" val="1"/>
              </a:ext>
            </a:extLst>
          </p:cNvPr>
          <p:cNvSpPr/>
          <p:nvPr/>
        </p:nvSpPr>
        <p:spPr>
          <a:xfrm>
            <a:off x="4148338" y="5410195"/>
            <a:ext cx="7688681" cy="128508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C8848BF-06C1-824C-7181-B999BBA9101D}"/>
              </a:ext>
            </a:extLst>
          </p:cNvPr>
          <p:cNvSpPr>
            <a:spLocks noGrp="1"/>
          </p:cNvSpPr>
          <p:nvPr>
            <p:ph type="title"/>
          </p:nvPr>
        </p:nvSpPr>
        <p:spPr>
          <a:xfrm>
            <a:off x="4148337" y="5408336"/>
            <a:ext cx="7688681" cy="1285083"/>
          </a:xfrm>
          <a:noFill/>
        </p:spPr>
        <p:txBody>
          <a:bodyPr>
            <a:normAutofit/>
          </a:bodyPr>
          <a:lstStyle/>
          <a:p>
            <a:pPr algn="ctr"/>
            <a:r>
              <a:rPr lang="en-US" sz="6000">
                <a:solidFill>
                  <a:schemeClr val="bg1"/>
                </a:solidFill>
                <a:latin typeface="Century Gothic" panose="020B0502020202020204" pitchFamily="34" charset="0"/>
              </a:rPr>
              <a:t>Remember the Pen</a:t>
            </a:r>
          </a:p>
        </p:txBody>
      </p:sp>
    </p:spTree>
    <p:extLst>
      <p:ext uri="{BB962C8B-B14F-4D97-AF65-F5344CB8AC3E}">
        <p14:creationId xmlns:p14="http://schemas.microsoft.com/office/powerpoint/2010/main" val="2455709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 name="Picture 4" descr="students signing documents for Texas career signing day">
            <a:extLst>
              <a:ext uri="{FF2B5EF4-FFF2-40B4-BE49-F238E27FC236}">
                <a16:creationId xmlns:a16="http://schemas.microsoft.com/office/drawing/2014/main" id="{ABCB65D7-6642-4220-CC68-2F2223F72AF1}"/>
              </a:ext>
            </a:extLst>
          </p:cNvPr>
          <p:cNvPicPr>
            <a:picLocks noChangeAspect="1"/>
          </p:cNvPicPr>
          <p:nvPr/>
        </p:nvPicPr>
        <p:blipFill rotWithShape="1">
          <a:blip r:embed="rId3"/>
          <a:srcRect r="5744"/>
          <a:stretch/>
        </p:blipFill>
        <p:spPr>
          <a:xfrm>
            <a:off x="11135" y="0"/>
            <a:ext cx="12169730" cy="6858000"/>
          </a:xfrm>
          <a:prstGeom prst="rect">
            <a:avLst/>
          </a:prstGeom>
        </p:spPr>
      </p:pic>
      <p:sp>
        <p:nvSpPr>
          <p:cNvPr id="7" name="Rectangle 6">
            <a:extLst>
              <a:ext uri="{FF2B5EF4-FFF2-40B4-BE49-F238E27FC236}">
                <a16:creationId xmlns:a16="http://schemas.microsoft.com/office/drawing/2014/main" id="{C578BA95-F4E8-D32C-657D-7F7DCDBAFCCA}"/>
              </a:ext>
              <a:ext uri="{C183D7F6-B498-43B3-948B-1728B52AA6E4}">
                <adec:decorative xmlns:adec="http://schemas.microsoft.com/office/drawing/2017/decorative" val="1"/>
              </a:ext>
            </a:extLst>
          </p:cNvPr>
          <p:cNvSpPr/>
          <p:nvPr/>
        </p:nvSpPr>
        <p:spPr>
          <a:xfrm>
            <a:off x="6807375" y="5669983"/>
            <a:ext cx="5384625" cy="11791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AB8A2CD-B567-EF3A-380F-C893A95B9176}"/>
              </a:ext>
              <a:ext uri="{C183D7F6-B498-43B3-948B-1728B52AA6E4}">
                <adec:decorative xmlns:adec="http://schemas.microsoft.com/office/drawing/2017/decorative" val="1"/>
              </a:ext>
            </a:extLst>
          </p:cNvPr>
          <p:cNvSpPr/>
          <p:nvPr/>
        </p:nvSpPr>
        <p:spPr>
          <a:xfrm>
            <a:off x="6285571" y="5473660"/>
            <a:ext cx="5724292" cy="117914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C8848BF-06C1-824C-7181-B999BBA9101D}"/>
              </a:ext>
            </a:extLst>
          </p:cNvPr>
          <p:cNvSpPr>
            <a:spLocks noGrp="1"/>
          </p:cNvSpPr>
          <p:nvPr>
            <p:ph type="title"/>
          </p:nvPr>
        </p:nvSpPr>
        <p:spPr>
          <a:xfrm>
            <a:off x="6285571" y="5473660"/>
            <a:ext cx="5724291" cy="1179149"/>
          </a:xfrm>
          <a:noFill/>
        </p:spPr>
        <p:txBody>
          <a:bodyPr>
            <a:normAutofit/>
          </a:bodyPr>
          <a:lstStyle/>
          <a:p>
            <a:pPr algn="ctr"/>
            <a:r>
              <a:rPr lang="en-US" sz="6000">
                <a:solidFill>
                  <a:srgbClr val="FFFFFF"/>
                </a:solidFill>
                <a:latin typeface="Century Gothic" panose="020B0502020202020204" pitchFamily="34" charset="0"/>
              </a:rPr>
              <a:t>Best Practices</a:t>
            </a:r>
          </a:p>
        </p:txBody>
      </p:sp>
    </p:spTree>
    <p:extLst>
      <p:ext uri="{BB962C8B-B14F-4D97-AF65-F5344CB8AC3E}">
        <p14:creationId xmlns:p14="http://schemas.microsoft.com/office/powerpoint/2010/main" val="1743430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Picture 2" descr="young male student signing certificate for Texas career signing day">
            <a:extLst>
              <a:ext uri="{FF2B5EF4-FFF2-40B4-BE49-F238E27FC236}">
                <a16:creationId xmlns:a16="http://schemas.microsoft.com/office/drawing/2014/main" id="{AB3C0A65-7071-6C2A-B771-96F73B42D843}"/>
              </a:ext>
            </a:extLst>
          </p:cNvPr>
          <p:cNvPicPr>
            <a:picLocks noChangeAspect="1"/>
          </p:cNvPicPr>
          <p:nvPr/>
        </p:nvPicPr>
        <p:blipFill rotWithShape="1">
          <a:blip r:embed="rId3">
            <a:extLst>
              <a:ext uri="{28A0092B-C50C-407E-A947-70E740481C1C}">
                <a14:useLocalDpi xmlns:a14="http://schemas.microsoft.com/office/drawing/2010/main" val="0"/>
              </a:ext>
            </a:extLst>
          </a:blip>
          <a:srcRect l="3823" t="12051" r="14242" b="27842"/>
          <a:stretch/>
        </p:blipFill>
        <p:spPr>
          <a:xfrm>
            <a:off x="0" y="1768831"/>
            <a:ext cx="9226858" cy="5089169"/>
          </a:xfrm>
          <a:prstGeom prst="rect">
            <a:avLst/>
          </a:prstGeom>
        </p:spPr>
      </p:pic>
      <p:sp>
        <p:nvSpPr>
          <p:cNvPr id="4" name="Rectangle 3">
            <a:extLst>
              <a:ext uri="{FF2B5EF4-FFF2-40B4-BE49-F238E27FC236}">
                <a16:creationId xmlns:a16="http://schemas.microsoft.com/office/drawing/2014/main" id="{A3B276B4-33E4-7BDA-AE89-0C62094B2B1A}"/>
              </a:ext>
              <a:ext uri="{C183D7F6-B498-43B3-948B-1728B52AA6E4}">
                <adec:decorative xmlns:adec="http://schemas.microsoft.com/office/drawing/2017/decorative" val="1"/>
              </a:ext>
            </a:extLst>
          </p:cNvPr>
          <p:cNvSpPr/>
          <p:nvPr/>
        </p:nvSpPr>
        <p:spPr>
          <a:xfrm>
            <a:off x="3031436" y="5372794"/>
            <a:ext cx="8335064" cy="14852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4FD3D5-783D-3D00-3C82-2B3F2CD0C7C0}"/>
              </a:ext>
              <a:ext uri="{C183D7F6-B498-43B3-948B-1728B52AA6E4}">
                <adec:decorative xmlns:adec="http://schemas.microsoft.com/office/drawing/2017/decorative" val="1"/>
              </a:ext>
            </a:extLst>
          </p:cNvPr>
          <p:cNvSpPr/>
          <p:nvPr/>
        </p:nvSpPr>
        <p:spPr>
          <a:xfrm>
            <a:off x="2767046" y="5585739"/>
            <a:ext cx="8475462" cy="128508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88A5232D-B392-AFCF-18DD-0CB673DA1BB1}"/>
              </a:ext>
            </a:extLst>
          </p:cNvPr>
          <p:cNvSpPr txBox="1">
            <a:spLocks noGrp="1"/>
          </p:cNvSpPr>
          <p:nvPr>
            <p:ph type="title" idx="4294967295"/>
          </p:nvPr>
        </p:nvSpPr>
        <p:spPr>
          <a:xfrm>
            <a:off x="3852319" y="5667408"/>
            <a:ext cx="6304917" cy="12850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Identify Students</a:t>
            </a:r>
          </a:p>
        </p:txBody>
      </p:sp>
      <p:sp>
        <p:nvSpPr>
          <p:cNvPr id="2" name="Rectangle 1">
            <a:extLst>
              <a:ext uri="{FF2B5EF4-FFF2-40B4-BE49-F238E27FC236}">
                <a16:creationId xmlns:a16="http://schemas.microsoft.com/office/drawing/2014/main" id="{97A6BC65-99B5-A61D-3A71-062CF0BEDBFA}"/>
              </a:ext>
              <a:ext uri="{C183D7F6-B498-43B3-948B-1728B52AA6E4}">
                <adec:decorative xmlns:adec="http://schemas.microsoft.com/office/drawing/2017/decorative" val="1"/>
              </a:ext>
            </a:extLst>
          </p:cNvPr>
          <p:cNvSpPr/>
          <p:nvPr/>
        </p:nvSpPr>
        <p:spPr>
          <a:xfrm>
            <a:off x="-9906" y="1756009"/>
            <a:ext cx="9226858" cy="783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282340"/>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10385B"/>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1">
      <a:dk1>
        <a:sysClr val="windowText" lastClr="000000"/>
      </a:dk1>
      <a:lt1>
        <a:sysClr val="window" lastClr="FFFFFF"/>
      </a:lt1>
      <a:dk2>
        <a:srgbClr val="44546A"/>
      </a:dk2>
      <a:lt2>
        <a:srgbClr val="E7E6E6"/>
      </a:lt2>
      <a:accent1>
        <a:srgbClr val="10385B"/>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Adjacency">
  <a:themeElements>
    <a:clrScheme name="ROUND">
      <a:dk1>
        <a:srgbClr val="31312F"/>
      </a:dk1>
      <a:lt1>
        <a:srgbClr val="FFFFFF"/>
      </a:lt1>
      <a:dk2>
        <a:srgbClr val="B71A24"/>
      </a:dk2>
      <a:lt2>
        <a:srgbClr val="E3E3E3"/>
      </a:lt2>
      <a:accent1>
        <a:srgbClr val="31312F"/>
      </a:accent1>
      <a:accent2>
        <a:srgbClr val="B3A88C"/>
      </a:accent2>
      <a:accent3>
        <a:srgbClr val="5B0D13"/>
      </a:accent3>
      <a:accent4>
        <a:srgbClr val="81969C"/>
      </a:accent4>
      <a:accent5>
        <a:srgbClr val="D7E5E9"/>
      </a:accent5>
      <a:accent6>
        <a:srgbClr val="002060"/>
      </a:accent6>
      <a:hlink>
        <a:srgbClr val="B71A24"/>
      </a:hlink>
      <a:folHlink>
        <a:srgbClr val="173077"/>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WFSCA PPT Template White New-EC-6-24-20.potx" id="{798C5448-E520-4BCB-9EB4-3BCBA65750D7}" vid="{C729B226-B9FA-4D1F-AC15-31139576941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3B68B48C5EC3409ED580CF58F37C04" ma:contentTypeVersion="18" ma:contentTypeDescription="Create a new document." ma:contentTypeScope="" ma:versionID="eb2ab08e68e850d0beeebeb5eb4f3314">
  <xsd:schema xmlns:xsd="http://www.w3.org/2001/XMLSchema" xmlns:xs="http://www.w3.org/2001/XMLSchema" xmlns:p="http://schemas.microsoft.com/office/2006/metadata/properties" xmlns:ns2="cb8a7f71-9ec0-45c8-859f-0628803d6a40" xmlns:ns3="4eb1ecbf-8e12-41fa-b577-5f4aa3424baa" targetNamespace="http://schemas.microsoft.com/office/2006/metadata/properties" ma:root="true" ma:fieldsID="d4ab7bf57cf4ef5cc4ec8b48522926b4" ns2:_="" ns3:_="">
    <xsd:import namespace="cb8a7f71-9ec0-45c8-859f-0628803d6a40"/>
    <xsd:import namespace="4eb1ecbf-8e12-41fa-b577-5f4aa3424b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Thumbnail" minOccurs="0"/>
                <xsd:element ref="ns2:PhotoDescrip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8a7f71-9ec0-45c8-859f-0628803d6a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2870f7a-ebce-4420-99c3-1cd72abed0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Thumbnail" ma:index="23" nillable="true" ma:displayName="Thumbnail" ma:format="Thumbnail" ma:internalName="Thumbnail">
      <xsd:simpleType>
        <xsd:restriction base="dms:Unknown"/>
      </xsd:simpleType>
    </xsd:element>
    <xsd:element name="PhotoDescription" ma:index="24" nillable="true" ma:displayName="Photo Description" ma:format="Dropdown" ma:internalName="PhotoDescription">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b1ecbf-8e12-41fa-b577-5f4aa3424ba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907945c-33f0-41c8-a315-3dafec9c9c84}" ma:internalName="TaxCatchAll" ma:showField="CatchAllData" ma:web="4eb1ecbf-8e12-41fa-b577-5f4aa3424b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GenerationTime xmlns="cb8a7f71-9ec0-45c8-859f-0628803d6a40" xsi:nil="true"/>
    <MediaServiceEventHashCode xmlns="cb8a7f71-9ec0-45c8-859f-0628803d6a40" xsi:nil="true"/>
    <lcf76f155ced4ddcb4097134ff3c332f xmlns="cb8a7f71-9ec0-45c8-859f-0628803d6a40">
      <Terms xmlns="http://schemas.microsoft.com/office/infopath/2007/PartnerControls"/>
    </lcf76f155ced4ddcb4097134ff3c332f>
    <TaxCatchAll xmlns="4eb1ecbf-8e12-41fa-b577-5f4aa3424baa" xsi:nil="true"/>
    <PhotoDescription xmlns="cb8a7f71-9ec0-45c8-859f-0628803d6a40" xsi:nil="true"/>
    <Thumbnail xmlns="cb8a7f71-9ec0-45c8-859f-0628803d6a4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E5523E-05BB-47BD-87BC-34EDC76B77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8a7f71-9ec0-45c8-859f-0628803d6a40"/>
    <ds:schemaRef ds:uri="4eb1ecbf-8e12-41fa-b577-5f4aa3424b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70B0BC-CDD4-4E74-9547-4F274CE6F347}">
  <ds:schemaRefs>
    <ds:schemaRef ds:uri="4eb1ecbf-8e12-41fa-b577-5f4aa3424baa"/>
    <ds:schemaRef ds:uri="cb8a7f71-9ec0-45c8-859f-0628803d6a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22D4880-D1B9-425D-9A18-D8D1929B52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1558</Words>
  <Application>Microsoft Office PowerPoint</Application>
  <PresentationFormat>Widescreen</PresentationFormat>
  <Paragraphs>169</Paragraphs>
  <Slides>17</Slides>
  <Notes>17</Notes>
  <HiddenSlides>0</HiddenSlides>
  <MMClips>2</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17</vt:i4>
      </vt:variant>
    </vt:vector>
  </HeadingPairs>
  <TitlesOfParts>
    <vt:vector size="34" baseType="lpstr">
      <vt:lpstr>Arial</vt:lpstr>
      <vt:lpstr>Calibri</vt:lpstr>
      <vt:lpstr>Calibri Light</vt:lpstr>
      <vt:lpstr>Century Gothic</vt:lpstr>
      <vt:lpstr>Franklin Gothic Book</vt:lpstr>
      <vt:lpstr>Franklin Gothic Demi</vt:lpstr>
      <vt:lpstr>Franklin Gothic Demi Cond</vt:lpstr>
      <vt:lpstr>Graphik</vt:lpstr>
      <vt:lpstr>Montserrat</vt:lpstr>
      <vt:lpstr>Symbol</vt:lpstr>
      <vt:lpstr>Symbol,Sans-Serif</vt:lpstr>
      <vt:lpstr>Verdana</vt:lpstr>
      <vt:lpstr>Office Theme</vt:lpstr>
      <vt:lpstr>1_Office Theme</vt:lpstr>
      <vt:lpstr>2_Office Theme</vt:lpstr>
      <vt:lpstr>3_Office Theme</vt:lpstr>
      <vt:lpstr>2_Adjacency</vt:lpstr>
      <vt:lpstr>Welcome!  Please enter into the chat your name and organization  Please enter questions in the Q&amp;A box This webinar will begin at 11:30 a.m. This will be recorded and content will be shared with all registrants after </vt:lpstr>
      <vt:lpstr>How to Host a Career Signing Day</vt:lpstr>
      <vt:lpstr>Guest Speakers</vt:lpstr>
      <vt:lpstr>Discussion Topics</vt:lpstr>
      <vt:lpstr>Value</vt:lpstr>
      <vt:lpstr>Resources</vt:lpstr>
      <vt:lpstr>Remember the Pen</vt:lpstr>
      <vt:lpstr>Best Practices</vt:lpstr>
      <vt:lpstr>Identify Students</vt:lpstr>
      <vt:lpstr>#Swag</vt:lpstr>
      <vt:lpstr>#GetSocial</vt:lpstr>
      <vt:lpstr>Coordinate with Partners </vt:lpstr>
      <vt:lpstr>Career and Education Outreach Specialists </vt:lpstr>
      <vt:lpstr>Lessons Learned</vt:lpstr>
      <vt:lpstr>Works with education and workforce systems to create rapid and compelling awareness of the millions of high-skill/high-income careers right now - right here in Texas.  Works with school counselors, CTE instructors, and cross-sector leaders to align messaging, resources, and opportunities for students to Make It in Texas.</vt:lpstr>
      <vt:lpstr>Make It Movement</vt:lpstr>
      <vt:lpstr>Who’s Ready to Sign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Host a Texas Career Signing Day </dc:title>
  <dc:creator>Amy Landrum</dc:creator>
  <cp:keywords>Education Outreach</cp:keywords>
  <cp:lastModifiedBy>Sloan,Marcus</cp:lastModifiedBy>
  <cp:revision>2</cp:revision>
  <cp:lastPrinted>2019-04-16T18:22:32Z</cp:lastPrinted>
  <dcterms:created xsi:type="dcterms:W3CDTF">2019-04-04T18:34:37Z</dcterms:created>
  <dcterms:modified xsi:type="dcterms:W3CDTF">2024-02-28T14:24:04Z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0x010100723B68B48C5EC3409ED580CF58F37C04</vt:lpwstr>
  </property>
  <property fmtid="{D5CDD505-2E9C-101B-9397-08002B2CF9AE}" pid="3" name="_dlc_DocIdItemGuid">
    <vt:lpwstr>09e3fc58-ff86-4da1-80f9-402784d66bf7</vt:lpwstr>
  </property>
  <property fmtid="{D5CDD505-2E9C-101B-9397-08002B2CF9AE}" pid="4" name="Order">
    <vt:r8>50200</vt:r8>
  </property>
  <property fmtid="{D5CDD505-2E9C-101B-9397-08002B2CF9AE}" pid="5" name="GUID">
    <vt:lpwstr>6086248a-f6ff-4528-8028-af74cd35a006</vt:lpwstr>
  </property>
  <property fmtid="{D5CDD505-2E9C-101B-9397-08002B2CF9AE}" pid="6" name="_ExtendedDescription">
    <vt:lpwstr/>
  </property>
  <property fmtid="{D5CDD505-2E9C-101B-9397-08002B2CF9AE}" pid="7" name="ComplianceAssetId">
    <vt:lpwstr/>
  </property>
  <property fmtid="{D5CDD505-2E9C-101B-9397-08002B2CF9AE}" pid="8" name="MediaServiceImageTags">
    <vt:lpwstr/>
  </property>
</Properties>
</file>